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54" r:id="rId5"/>
    <p:sldMasterId id="2147484525" r:id="rId6"/>
  </p:sldMasterIdLst>
  <p:notesMasterIdLst>
    <p:notesMasterId r:id="rId14"/>
  </p:notesMasterIdLst>
  <p:sldIdLst>
    <p:sldId id="261" r:id="rId7"/>
    <p:sldId id="262" r:id="rId8"/>
    <p:sldId id="259" r:id="rId9"/>
    <p:sldId id="260" r:id="rId10"/>
    <p:sldId id="258" r:id="rId11"/>
    <p:sldId id="2147481070" r:id="rId12"/>
    <p:sldId id="257"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077CE-0BC5-FE2D-1AF0-39E412CD9873}" v="3" dt="2023-09-05T16:27:31.263"/>
    <p1510:client id="{81FC4F86-55CC-464E-B0B6-86D61191E1C4}" v="8" dt="2023-08-14T14:22:33.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327"/>
  </p:normalViewPr>
  <p:slideViewPr>
    <p:cSldViewPr snapToGrid="0">
      <p:cViewPr varScale="1">
        <p:scale>
          <a:sx n="123" d="100"/>
          <a:sy n="123"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D3BA6-6AA7-4822-AACD-129121613F32}" type="datetimeFigureOut">
              <a:t>9/5/23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B94AB-E2D0-4096-A006-78DE203C88D5}" type="slidenum">
              <a:t>‹#›</a:t>
            </a:fld>
            <a:endParaRPr lang="en-GB"/>
          </a:p>
        </p:txBody>
      </p:sp>
    </p:spTree>
    <p:extLst>
      <p:ext uri="{BB962C8B-B14F-4D97-AF65-F5344CB8AC3E}">
        <p14:creationId xmlns:p14="http://schemas.microsoft.com/office/powerpoint/2010/main" val="102671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E2D82-DD4E-6341-872D-A142483B3C9F}" type="slidenum">
              <a:rPr lang="en-US" smtClean="0"/>
              <a:t>1</a:t>
            </a:fld>
            <a:endParaRPr lang="en-US"/>
          </a:p>
        </p:txBody>
      </p:sp>
    </p:spTree>
    <p:extLst>
      <p:ext uri="{BB962C8B-B14F-4D97-AF65-F5344CB8AC3E}">
        <p14:creationId xmlns:p14="http://schemas.microsoft.com/office/powerpoint/2010/main" val="52647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0000"/>
              </a:solidFill>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0000"/>
              </a:solidFill>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0000"/>
              </a:solidFill>
              <a:latin typeface="Calibri" panose="020F0502020204030204" pitchFamily="34" charset="0"/>
              <a:ea typeface="Times New Roman" panose="02020603050405020304" pitchFamily="18" charset="0"/>
            </a:endParaRPr>
          </a:p>
          <a:p>
            <a:endParaRPr lang="en-US" b="1"/>
          </a:p>
        </p:txBody>
      </p:sp>
      <p:sp>
        <p:nvSpPr>
          <p:cNvPr id="4" name="Slide Number Placeholder 3"/>
          <p:cNvSpPr>
            <a:spLocks noGrp="1"/>
          </p:cNvSpPr>
          <p:nvPr>
            <p:ph type="sldNum" sz="quarter" idx="5"/>
          </p:nvPr>
        </p:nvSpPr>
        <p:spPr/>
        <p:txBody>
          <a:bodyPr/>
          <a:lstStyle/>
          <a:p>
            <a:fld id="{A67E2D82-DD4E-6341-872D-A142483B3C9F}" type="slidenum">
              <a:rPr lang="en-US" smtClean="0"/>
              <a:t>3</a:t>
            </a:fld>
            <a:endParaRPr lang="en-US"/>
          </a:p>
        </p:txBody>
      </p:sp>
    </p:spTree>
    <p:extLst>
      <p:ext uri="{BB962C8B-B14F-4D97-AF65-F5344CB8AC3E}">
        <p14:creationId xmlns:p14="http://schemas.microsoft.com/office/powerpoint/2010/main" val="156627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1541463"/>
            <a:ext cx="7391401" cy="4159250"/>
          </a:xfrm>
        </p:spPr>
      </p:sp>
      <p:sp>
        <p:nvSpPr>
          <p:cNvPr id="3" name="Notes Placeholder 2"/>
          <p:cNvSpPr>
            <a:spLocks noGrp="1"/>
          </p:cNvSpPr>
          <p:nvPr>
            <p:ph type="body" idx="1"/>
          </p:nvPr>
        </p:nvSpPr>
        <p:spPr/>
        <p:txBody>
          <a:bodyPr/>
          <a:lstStyle/>
          <a:p>
            <a:pPr eaLnBrk="1" hangingPunct="1">
              <a:spcBef>
                <a:spcPct val="0"/>
              </a:spcBef>
              <a:buNone/>
              <a:defRPr/>
            </a:pPr>
            <a:r>
              <a:rPr lang="en-US" altLang="en-US">
                <a:solidFill>
                  <a:srgbClr val="000000"/>
                </a:solidFill>
                <a:latin typeface="Arial"/>
                <a:ea typeface="FS Albert Thin"/>
                <a:cs typeface="Calibri" panose="020F0502020204030204" pitchFamily="34" charset="0"/>
              </a:rPr>
              <a:t>What is Fact Finding?  </a:t>
            </a:r>
          </a:p>
          <a:p>
            <a:pPr eaLnBrk="1" hangingPunct="1">
              <a:spcBef>
                <a:spcPct val="0"/>
              </a:spcBef>
              <a:buNone/>
              <a:defRPr/>
            </a:pPr>
            <a:endParaRPr lang="en-US" altLang="en-US">
              <a:solidFill>
                <a:srgbClr val="000000"/>
              </a:solidFill>
              <a:latin typeface="Arial"/>
              <a:ea typeface="FS Albert Thin"/>
              <a:cs typeface="Calibri" panose="020F0502020204030204" pitchFamily="34" charset="0"/>
            </a:endParaRPr>
          </a:p>
          <a:p>
            <a:pPr eaLnBrk="1" hangingPunct="1">
              <a:spcBef>
                <a:spcPct val="0"/>
              </a:spcBef>
              <a:buNone/>
              <a:defRPr/>
            </a:pPr>
            <a:r>
              <a:rPr lang="en-US" altLang="en-US">
                <a:solidFill>
                  <a:srgbClr val="000000"/>
                </a:solidFill>
                <a:latin typeface="Arial"/>
                <a:ea typeface="FS Albert Thin"/>
                <a:cs typeface="Calibri" panose="020F0502020204030204" pitchFamily="34" charset="0"/>
              </a:rPr>
              <a:t>It is a method for gathering facts about our “fuzzy problem”, building deeper insight into our challenge and gaining alignment by asking and answering a series of questions.  </a:t>
            </a:r>
          </a:p>
          <a:p>
            <a:endParaRPr lang="en-US" altLang="en-US"/>
          </a:p>
          <a:p>
            <a:r>
              <a:rPr lang="en-US"/>
              <a:t>The Fact Finding Tool that has it roots in Creative Problem Solving.   And the purpose of it is for gaining alignment and building deeper insight into our challenge by asking and answering a series of questions.  </a:t>
            </a:r>
          </a:p>
          <a:p>
            <a:endParaRPr lang="en-US"/>
          </a:p>
          <a:p>
            <a:pPr lvl="0" eaLnBrk="0" fontAlgn="base" hangingPunct="0"/>
            <a:r>
              <a:rPr lang="en-US"/>
              <a:t>At the heart of the tool is a series of thoughtful questions being asked in a structured way.  </a:t>
            </a:r>
          </a:p>
          <a:p>
            <a:endParaRPr lang="en-US" altLang="en-US"/>
          </a:p>
          <a:p>
            <a:endParaRPr lang="en-US" altLang="en-US"/>
          </a:p>
          <a:p>
            <a:endParaRPr lang="en-US"/>
          </a:p>
        </p:txBody>
      </p:sp>
      <p:sp>
        <p:nvSpPr>
          <p:cNvPr id="4" name="Slide Number Placeholder 3"/>
          <p:cNvSpPr>
            <a:spLocks noGrp="1"/>
          </p:cNvSpPr>
          <p:nvPr>
            <p:ph type="sldNum" sz="quarter" idx="5"/>
          </p:nvPr>
        </p:nvSpPr>
        <p:spPr/>
        <p:txBody>
          <a:bodyPr/>
          <a:lstStyle/>
          <a:p>
            <a:fld id="{A67E2D82-DD4E-6341-872D-A142483B3C9F}" type="slidenum">
              <a:rPr lang="en-US" smtClean="0"/>
              <a:t>4</a:t>
            </a:fld>
            <a:endParaRPr lang="en-US"/>
          </a:p>
        </p:txBody>
      </p:sp>
    </p:spTree>
    <p:extLst>
      <p:ext uri="{BB962C8B-B14F-4D97-AF65-F5344CB8AC3E}">
        <p14:creationId xmlns:p14="http://schemas.microsoft.com/office/powerpoint/2010/main" val="344394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None/>
              <a:defRPr/>
            </a:pPr>
            <a:endParaRPr lang="en-US"/>
          </a:p>
        </p:txBody>
      </p:sp>
      <p:sp>
        <p:nvSpPr>
          <p:cNvPr id="4" name="Slide Number Placeholder 3"/>
          <p:cNvSpPr>
            <a:spLocks noGrp="1"/>
          </p:cNvSpPr>
          <p:nvPr>
            <p:ph type="sldNum" sz="quarter" idx="5"/>
          </p:nvPr>
        </p:nvSpPr>
        <p:spPr/>
        <p:txBody>
          <a:bodyPr/>
          <a:lstStyle/>
          <a:p>
            <a:fld id="{668C002A-9A69-4556-97EE-1004412554B3}" type="slidenum">
              <a:rPr lang="en-US" smtClean="0"/>
              <a:t>5</a:t>
            </a:fld>
            <a:endParaRPr lang="en-US"/>
          </a:p>
        </p:txBody>
      </p:sp>
    </p:spTree>
    <p:extLst>
      <p:ext uri="{BB962C8B-B14F-4D97-AF65-F5344CB8AC3E}">
        <p14:creationId xmlns:p14="http://schemas.microsoft.com/office/powerpoint/2010/main" val="74695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7E2D82-DD4E-6341-872D-A142483B3C9F}" type="slidenum">
              <a:rPr lang="en-US" smtClean="0"/>
              <a:t>7</a:t>
            </a:fld>
            <a:endParaRPr lang="en-US"/>
          </a:p>
        </p:txBody>
      </p:sp>
    </p:spTree>
    <p:extLst>
      <p:ext uri="{BB962C8B-B14F-4D97-AF65-F5344CB8AC3E}">
        <p14:creationId xmlns:p14="http://schemas.microsoft.com/office/powerpoint/2010/main" val="145278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6.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lank">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EAE2B9-93A2-454F-8DF1-4BF91D5FE0ED}"/>
              </a:ext>
            </a:extLst>
          </p:cNvPr>
          <p:cNvGraphicFramePr>
            <a:graphicFrameLocks noChangeAspect="1"/>
          </p:cNvGraphicFramePr>
          <p:nvPr userDrawn="1">
            <p:custDataLst>
              <p:tags r:id="rId1"/>
            </p:custDataLst>
            <p:extLst>
              <p:ext uri="{D42A27DB-BD31-4B8C-83A1-F6EECF244321}">
                <p14:modId xmlns:p14="http://schemas.microsoft.com/office/powerpoint/2010/main" val="246707776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Object 3" hidden="1">
                        <a:extLst>
                          <a:ext uri="{FF2B5EF4-FFF2-40B4-BE49-F238E27FC236}">
                            <a16:creationId xmlns:a16="http://schemas.microsoft.com/office/drawing/2014/main" id="{E4EAE2B9-93A2-454F-8DF1-4BF91D5FE0ED}"/>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B5E86B-167A-4CB0-9F7E-856D44FA3AFE}"/>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0" y="292781"/>
            <a:ext cx="10971213" cy="590931"/>
          </a:xfrm>
        </p:spPr>
        <p:txBody>
          <a:bodyPr anchor="t">
            <a:spAutoFit/>
          </a:bodyPr>
          <a:lstStyle>
            <a:lvl1pPr>
              <a:defRPr sz="3600"/>
            </a:lvl1pPr>
          </a:lstStyle>
          <a:p>
            <a:r>
              <a:rPr lang="en-US"/>
              <a:t>Click to edit Master title style</a:t>
            </a:r>
          </a:p>
        </p:txBody>
      </p:sp>
      <p:sp>
        <p:nvSpPr>
          <p:cNvPr id="5" name="Rectangle 4">
            <a:extLst>
              <a:ext uri="{FF2B5EF4-FFF2-40B4-BE49-F238E27FC236}">
                <a16:creationId xmlns:a16="http://schemas.microsoft.com/office/drawing/2014/main" id="{C0805644-23AF-47BC-98AB-0D058C7DDADF}"/>
              </a:ext>
            </a:extLst>
          </p:cNvPr>
          <p:cNvSpPr/>
          <p:nvPr userDrawn="1"/>
        </p:nvSpPr>
        <p:spPr>
          <a:xfrm>
            <a:off x="0" y="0"/>
            <a:ext cx="1218895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920940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 Logo">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3782201-CA9B-4B77-870C-F01597FEC864}"/>
              </a:ext>
            </a:extLst>
          </p:cNvPr>
          <p:cNvGraphicFramePr>
            <a:graphicFrameLocks noChangeAspect="1"/>
          </p:cNvGraphicFramePr>
          <p:nvPr userDrawn="1">
            <p:custDataLst>
              <p:tags r:id="rId1"/>
            </p:custDataLst>
            <p:extLst>
              <p:ext uri="{D42A27DB-BD31-4B8C-83A1-F6EECF244321}">
                <p14:modId xmlns:p14="http://schemas.microsoft.com/office/powerpoint/2010/main" val="54314845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E3782201-CA9B-4B77-870C-F01597FEC864}"/>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DF49D79-A8D3-4AC4-AA6B-A0A18D8DBD75}"/>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8014" y="1354138"/>
            <a:ext cx="10972799" cy="423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0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ceholder Pag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0308F3-C9AD-0541-8071-BBDED410B090}"/>
              </a:ext>
            </a:extLst>
          </p:cNvPr>
          <p:cNvSpPr/>
          <p:nvPr userDrawn="1"/>
        </p:nvSpPr>
        <p:spPr>
          <a:xfrm>
            <a:off x="0" y="0"/>
            <a:ext cx="1218895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3" name="Picture 2" descr="A picture containing drawing&#10;&#10;Description automatically generated">
            <a:extLst>
              <a:ext uri="{FF2B5EF4-FFF2-40B4-BE49-F238E27FC236}">
                <a16:creationId xmlns:a16="http://schemas.microsoft.com/office/drawing/2014/main" id="{03752D67-200F-449B-AF67-0CC359BAE2DA}"/>
              </a:ext>
            </a:extLst>
          </p:cNvPr>
          <p:cNvPicPr>
            <a:picLocks noChangeAspect="1"/>
          </p:cNvPicPr>
          <p:nvPr userDrawn="1"/>
        </p:nvPicPr>
        <p:blipFill>
          <a:blip r:embed="rId2"/>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389584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ue BG w/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FFB76A-3F8F-4B10-8C0B-8592C1928181}"/>
              </a:ext>
            </a:extLst>
          </p:cNvPr>
          <p:cNvGraphicFramePr>
            <a:graphicFrameLocks noChangeAspect="1"/>
          </p:cNvGraphicFramePr>
          <p:nvPr userDrawn="1">
            <p:custDataLst>
              <p:tags r:id="rId1"/>
            </p:custDataLst>
            <p:extLst>
              <p:ext uri="{D42A27DB-BD31-4B8C-83A1-F6EECF244321}">
                <p14:modId xmlns:p14="http://schemas.microsoft.com/office/powerpoint/2010/main" val="329215901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 name="Object 2" hidden="1">
                        <a:extLst>
                          <a:ext uri="{FF2B5EF4-FFF2-40B4-BE49-F238E27FC236}">
                            <a16:creationId xmlns:a16="http://schemas.microsoft.com/office/drawing/2014/main" id="{50FFB76A-3F8F-4B10-8C0B-8592C1928181}"/>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C0E88B2-0212-44D1-A8C4-A39432428AB7}"/>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Title 2"/>
          <p:cNvSpPr>
            <a:spLocks noGrp="1"/>
          </p:cNvSpPr>
          <p:nvPr>
            <p:ph type="title"/>
          </p:nvPr>
        </p:nvSpPr>
        <p:spPr>
          <a:xfrm>
            <a:off x="609600" y="249239"/>
            <a:ext cx="10971213" cy="78581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4034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1DE4CF9-1D80-E44B-9288-89D51E7885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53907" y="2040003"/>
            <a:ext cx="2965772" cy="2793218"/>
          </a:xfrm>
          <a:prstGeom prst="rect">
            <a:avLst/>
          </a:prstGeom>
        </p:spPr>
      </p:pic>
      <p:sp>
        <p:nvSpPr>
          <p:cNvPr id="6" name="Text Placeholder 3">
            <a:extLst>
              <a:ext uri="{FF2B5EF4-FFF2-40B4-BE49-F238E27FC236}">
                <a16:creationId xmlns:a16="http://schemas.microsoft.com/office/drawing/2014/main" id="{611EA039-BBA0-A444-B48B-9B7ABF6ADD66}"/>
              </a:ext>
            </a:extLst>
          </p:cNvPr>
          <p:cNvSpPr>
            <a:spLocks noGrp="1"/>
          </p:cNvSpPr>
          <p:nvPr>
            <p:ph type="body" sz="quarter" idx="10"/>
          </p:nvPr>
        </p:nvSpPr>
        <p:spPr>
          <a:xfrm>
            <a:off x="5164171" y="2030947"/>
            <a:ext cx="5335588" cy="728663"/>
          </a:xfrm>
          <a:prstGeom prst="rect">
            <a:avLst/>
          </a:prstGeom>
        </p:spPr>
        <p:txBody>
          <a:bodyPr>
            <a:noAutofit/>
          </a:bodyPr>
          <a:lstStyle>
            <a:lvl1pPr marL="0" indent="0">
              <a:buNone/>
              <a:defRPr sz="3600" b="1">
                <a:solidFill>
                  <a:srgbClr val="000000"/>
                </a:solidFill>
                <a:latin typeface="Arial" panose="020B0604020202020204" pitchFamily="34" charset="0"/>
                <a:cs typeface="Arial" panose="020B0604020202020204" pitchFamily="34" charset="0"/>
              </a:defRPr>
            </a:lvl1pPr>
            <a:lvl2pPr marL="342900" indent="0">
              <a:buNone/>
              <a:defRPr sz="2250">
                <a:solidFill>
                  <a:schemeClr val="tx2"/>
                </a:solidFill>
                <a:latin typeface="GT Walsheim" panose="02000503040000020003" pitchFamily="2" charset="77"/>
              </a:defRPr>
            </a:lvl2pPr>
            <a:lvl3pPr marL="685800" indent="0">
              <a:buNone/>
              <a:defRPr sz="2250">
                <a:solidFill>
                  <a:schemeClr val="tx2"/>
                </a:solidFill>
                <a:latin typeface="GT Walsheim" panose="02000503040000020003" pitchFamily="2" charset="77"/>
              </a:defRPr>
            </a:lvl3pPr>
            <a:lvl4pPr marL="1028700" indent="0">
              <a:buNone/>
              <a:defRPr sz="2250">
                <a:solidFill>
                  <a:schemeClr val="tx2"/>
                </a:solidFill>
                <a:latin typeface="GT Walsheim" panose="02000503040000020003" pitchFamily="2" charset="77"/>
              </a:defRPr>
            </a:lvl4pPr>
            <a:lvl5pPr marL="1371600" indent="0">
              <a:buNone/>
              <a:defRPr sz="2250">
                <a:solidFill>
                  <a:schemeClr val="tx2"/>
                </a:solidFill>
                <a:latin typeface="GT Walsheim" panose="02000503040000020003" pitchFamily="2" charset="77"/>
              </a:defRPr>
            </a:lvl5pPr>
          </a:lstStyle>
          <a:p>
            <a:pPr lvl="0"/>
            <a:endParaRPr lang="en-US"/>
          </a:p>
        </p:txBody>
      </p:sp>
      <p:sp>
        <p:nvSpPr>
          <p:cNvPr id="7" name="Text Placeholder 3">
            <a:extLst>
              <a:ext uri="{FF2B5EF4-FFF2-40B4-BE49-F238E27FC236}">
                <a16:creationId xmlns:a16="http://schemas.microsoft.com/office/drawing/2014/main" id="{C70D8A8D-2A7E-4747-9626-A6E54B8A6958}"/>
              </a:ext>
            </a:extLst>
          </p:cNvPr>
          <p:cNvSpPr>
            <a:spLocks noGrp="1"/>
          </p:cNvSpPr>
          <p:nvPr>
            <p:ph type="body" sz="quarter" idx="12"/>
          </p:nvPr>
        </p:nvSpPr>
        <p:spPr>
          <a:xfrm>
            <a:off x="5164171" y="3010216"/>
            <a:ext cx="6213727" cy="1776190"/>
          </a:xfrm>
          <a:prstGeom prst="rect">
            <a:avLst/>
          </a:prstGeom>
        </p:spPr>
        <p:txBody>
          <a:bodyPr anchor="t">
            <a:noAutofit/>
          </a:bodyPr>
          <a:lstStyle>
            <a:lvl1pPr marL="0" indent="0">
              <a:buNone/>
              <a:defRPr sz="2400">
                <a:solidFill>
                  <a:srgbClr val="000000"/>
                </a:solidFill>
                <a:latin typeface="Arial" panose="020B0604020202020204" pitchFamily="34" charset="0"/>
                <a:ea typeface="Roboto" panose="02000000000000000000" pitchFamily="2" charset="0"/>
                <a:cs typeface="Arial" panose="020B0604020202020204" pitchFamily="34" charset="0"/>
              </a:defRPr>
            </a:lvl1pPr>
            <a:lvl2pPr marL="342900" indent="0">
              <a:buNone/>
              <a:defRPr sz="2250">
                <a:solidFill>
                  <a:schemeClr val="tx2"/>
                </a:solidFill>
                <a:latin typeface="GT Walsheim" panose="02000503040000020003" pitchFamily="2" charset="77"/>
              </a:defRPr>
            </a:lvl2pPr>
            <a:lvl3pPr marL="685800" indent="0">
              <a:buNone/>
              <a:defRPr sz="2250">
                <a:solidFill>
                  <a:schemeClr val="tx2"/>
                </a:solidFill>
                <a:latin typeface="GT Walsheim" panose="02000503040000020003" pitchFamily="2" charset="77"/>
              </a:defRPr>
            </a:lvl3pPr>
            <a:lvl4pPr marL="1028700" indent="0">
              <a:buNone/>
              <a:defRPr sz="2250">
                <a:solidFill>
                  <a:schemeClr val="tx2"/>
                </a:solidFill>
                <a:latin typeface="GT Walsheim" panose="02000503040000020003" pitchFamily="2" charset="77"/>
              </a:defRPr>
            </a:lvl4pPr>
            <a:lvl5pPr marL="1371600" indent="0">
              <a:buNone/>
              <a:defRPr sz="2250">
                <a:solidFill>
                  <a:schemeClr val="tx2"/>
                </a:solidFill>
                <a:latin typeface="GT Walsheim" panose="02000503040000020003" pitchFamily="2" charset="77"/>
              </a:defRPr>
            </a:lvl5pPr>
          </a:lstStyle>
          <a:p>
            <a:pPr lvl="0"/>
            <a:endParaRPr lang="en-US"/>
          </a:p>
        </p:txBody>
      </p:sp>
      <p:sp>
        <p:nvSpPr>
          <p:cNvPr id="10" name="Rectangle 9"/>
          <p:cNvSpPr/>
          <p:nvPr userDrawn="1"/>
        </p:nvSpPr>
        <p:spPr>
          <a:xfrm>
            <a:off x="0" y="0"/>
            <a:ext cx="478456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endParaRPr>
          </a:p>
        </p:txBody>
      </p:sp>
      <p:pic>
        <p:nvPicPr>
          <p:cNvPr id="8" name="Picture 7" descr="A picture containing drawing&#10;&#10;Description automatically generated">
            <a:extLst>
              <a:ext uri="{FF2B5EF4-FFF2-40B4-BE49-F238E27FC236}">
                <a16:creationId xmlns:a16="http://schemas.microsoft.com/office/drawing/2014/main" id="{5A3B4BD1-7291-42E3-917C-1894C66C65A0}"/>
              </a:ext>
            </a:extLst>
          </p:cNvPr>
          <p:cNvPicPr>
            <a:picLocks noChangeAspect="1"/>
          </p:cNvPicPr>
          <p:nvPr userDrawn="1"/>
        </p:nvPicPr>
        <p:blipFill>
          <a:blip r:embed="rId3"/>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71049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1DE4CF9-1D80-E44B-9288-89D51E7885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53907" y="2040003"/>
            <a:ext cx="2965772" cy="2793218"/>
          </a:xfrm>
          <a:prstGeom prst="rect">
            <a:avLst/>
          </a:prstGeom>
        </p:spPr>
      </p:pic>
      <p:sp>
        <p:nvSpPr>
          <p:cNvPr id="10" name="Rectangle 9"/>
          <p:cNvSpPr/>
          <p:nvPr userDrawn="1"/>
        </p:nvSpPr>
        <p:spPr>
          <a:xfrm>
            <a:off x="0" y="0"/>
            <a:ext cx="478456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descr="A picture containing drawing&#10;&#10;Description automatically generated">
            <a:extLst>
              <a:ext uri="{FF2B5EF4-FFF2-40B4-BE49-F238E27FC236}">
                <a16:creationId xmlns:a16="http://schemas.microsoft.com/office/drawing/2014/main" id="{3955B0A9-D24E-4196-8440-CF65CF870173}"/>
              </a:ext>
            </a:extLst>
          </p:cNvPr>
          <p:cNvPicPr>
            <a:picLocks noChangeAspect="1"/>
          </p:cNvPicPr>
          <p:nvPr userDrawn="1"/>
        </p:nvPicPr>
        <p:blipFill>
          <a:blip r:embed="rId3"/>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3389465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vy Color Block Lef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CE6854-34F6-E947-AF0D-930805378B6C}"/>
              </a:ext>
            </a:extLst>
          </p:cNvPr>
          <p:cNvSpPr/>
          <p:nvPr userDrawn="1"/>
        </p:nvSpPr>
        <p:spPr>
          <a:xfrm>
            <a:off x="2" y="0"/>
            <a:ext cx="511302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4" name="Picture 3" descr="A picture containing drawing&#10;&#10;Description automatically generated">
            <a:extLst>
              <a:ext uri="{FF2B5EF4-FFF2-40B4-BE49-F238E27FC236}">
                <a16:creationId xmlns:a16="http://schemas.microsoft.com/office/drawing/2014/main" id="{145BD1E3-3877-4BD6-9C6C-1BC9225E4918}"/>
              </a:ext>
            </a:extLst>
          </p:cNvPr>
          <p:cNvPicPr>
            <a:picLocks noChangeAspect="1"/>
          </p:cNvPicPr>
          <p:nvPr userDrawn="1"/>
        </p:nvPicPr>
        <p:blipFill>
          <a:blip r:embed="rId2"/>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3515271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y Color Block">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D76188-7DAB-0347-85FF-9F4A5711F84D}"/>
              </a:ext>
            </a:extLst>
          </p:cNvPr>
          <p:cNvSpPr/>
          <p:nvPr userDrawn="1"/>
        </p:nvSpPr>
        <p:spPr>
          <a:xfrm>
            <a:off x="7015164" y="0"/>
            <a:ext cx="5176837"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ext Placeholder 4">
            <a:extLst>
              <a:ext uri="{FF2B5EF4-FFF2-40B4-BE49-F238E27FC236}">
                <a16:creationId xmlns:a16="http://schemas.microsoft.com/office/drawing/2014/main" id="{BC70B1D1-5662-034C-9E4D-8E1AC6F81FDA}"/>
              </a:ext>
            </a:extLst>
          </p:cNvPr>
          <p:cNvSpPr>
            <a:spLocks noGrp="1"/>
          </p:cNvSpPr>
          <p:nvPr>
            <p:ph type="body" sz="quarter" idx="10" hasCustomPrompt="1"/>
          </p:nvPr>
        </p:nvSpPr>
        <p:spPr>
          <a:xfrm>
            <a:off x="7046926" y="2864229"/>
            <a:ext cx="5145087" cy="1183901"/>
          </a:xfrm>
          <a:prstGeom prst="rect">
            <a:avLst/>
          </a:prstGeom>
        </p:spPr>
        <p:txBody>
          <a:bodyPr>
            <a:normAutofit/>
          </a:bodyPr>
          <a:lstStyle>
            <a:lvl1pPr marL="0" indent="0" algn="ctr">
              <a:buNone/>
              <a:defRPr sz="4500" b="1">
                <a:solidFill>
                  <a:schemeClr val="bg1"/>
                </a:solidFill>
                <a:latin typeface="Arial" panose="020B0604020202020204" pitchFamily="34" charset="0"/>
                <a:cs typeface="Arial" panose="020B0604020202020204" pitchFamily="34" charset="0"/>
              </a:defRPr>
            </a:lvl1pPr>
          </a:lstStyle>
          <a:p>
            <a:pPr lvl="0"/>
            <a:r>
              <a:rPr lang="en-US"/>
              <a:t>TEXT</a:t>
            </a:r>
          </a:p>
        </p:txBody>
      </p:sp>
    </p:spTree>
    <p:extLst>
      <p:ext uri="{BB962C8B-B14F-4D97-AF65-F5344CB8AC3E}">
        <p14:creationId xmlns:p14="http://schemas.microsoft.com/office/powerpoint/2010/main" val="56717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vy Content Page w/ Title">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7208B601-4C70-D948-BC4A-97763370EB9E}"/>
              </a:ext>
            </a:extLst>
          </p:cNvPr>
          <p:cNvSpPr>
            <a:spLocks noGrp="1"/>
          </p:cNvSpPr>
          <p:nvPr>
            <p:ph type="body" sz="quarter" idx="10" hasCustomPrompt="1"/>
          </p:nvPr>
        </p:nvSpPr>
        <p:spPr>
          <a:xfrm>
            <a:off x="608013" y="493111"/>
            <a:ext cx="10675683" cy="728663"/>
          </a:xfrm>
          <a:prstGeom prst="rect">
            <a:avLst/>
          </a:prstGeom>
        </p:spPr>
        <p:txBody>
          <a:bodyPr>
            <a:noAutofit/>
          </a:bodyPr>
          <a:lstStyle>
            <a:lvl1pPr marL="0" indent="0">
              <a:buNone/>
              <a:defRPr sz="2250" b="1">
                <a:solidFill>
                  <a:srgbClr val="000000"/>
                </a:solidFill>
                <a:latin typeface="Arial" panose="020B0604020202020204" pitchFamily="34" charset="0"/>
                <a:cs typeface="Arial" panose="020B0604020202020204" pitchFamily="34" charset="0"/>
              </a:defRPr>
            </a:lvl1pPr>
            <a:lvl2pPr marL="342900" indent="0">
              <a:buNone/>
              <a:defRPr sz="2250">
                <a:solidFill>
                  <a:schemeClr val="tx2"/>
                </a:solidFill>
                <a:latin typeface="GT Walsheim" panose="02000503040000020003" pitchFamily="2" charset="77"/>
              </a:defRPr>
            </a:lvl2pPr>
            <a:lvl3pPr marL="685800" indent="0">
              <a:buNone/>
              <a:defRPr sz="2250">
                <a:solidFill>
                  <a:schemeClr val="tx2"/>
                </a:solidFill>
                <a:latin typeface="GT Walsheim" panose="02000503040000020003" pitchFamily="2" charset="77"/>
              </a:defRPr>
            </a:lvl3pPr>
            <a:lvl4pPr marL="1028700" indent="0">
              <a:buNone/>
              <a:defRPr sz="2250">
                <a:solidFill>
                  <a:schemeClr val="tx2"/>
                </a:solidFill>
                <a:latin typeface="GT Walsheim" panose="02000503040000020003" pitchFamily="2" charset="77"/>
              </a:defRPr>
            </a:lvl4pPr>
            <a:lvl5pPr marL="1371600" indent="0">
              <a:buNone/>
              <a:defRPr sz="2250">
                <a:solidFill>
                  <a:schemeClr val="tx2"/>
                </a:solidFill>
                <a:latin typeface="GT Walsheim" panose="02000503040000020003" pitchFamily="2" charset="77"/>
              </a:defRPr>
            </a:lvl5pPr>
          </a:lstStyle>
          <a:p>
            <a:pPr lvl="0"/>
            <a:r>
              <a:rPr lang="en-US"/>
              <a:t>Title</a:t>
            </a:r>
          </a:p>
        </p:txBody>
      </p:sp>
      <p:sp>
        <p:nvSpPr>
          <p:cNvPr id="8" name="Rectangle 7">
            <a:extLst>
              <a:ext uri="{FF2B5EF4-FFF2-40B4-BE49-F238E27FC236}">
                <a16:creationId xmlns:a16="http://schemas.microsoft.com/office/drawing/2014/main" id="{545A2BC3-93D8-BA49-BEF5-3A25547E0101}"/>
              </a:ext>
            </a:extLst>
          </p:cNvPr>
          <p:cNvSpPr/>
          <p:nvPr userDrawn="1"/>
        </p:nvSpPr>
        <p:spPr>
          <a:xfrm>
            <a:off x="0" y="0"/>
            <a:ext cx="12188952" cy="457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5" name="Picture 4" descr="A picture containing drawing&#10;&#10;Description automatically generated">
            <a:extLst>
              <a:ext uri="{FF2B5EF4-FFF2-40B4-BE49-F238E27FC236}">
                <a16:creationId xmlns:a16="http://schemas.microsoft.com/office/drawing/2014/main" id="{78E9A71D-ACC1-4DC7-A7E4-8D0D8C5362D0}"/>
              </a:ext>
            </a:extLst>
          </p:cNvPr>
          <p:cNvPicPr>
            <a:picLocks noChangeAspect="1"/>
          </p:cNvPicPr>
          <p:nvPr userDrawn="1"/>
        </p:nvPicPr>
        <p:blipFill>
          <a:blip r:embed="rId2"/>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4189685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143995761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1pPr>
              <a:buClr>
                <a:srgbClr val="4F868E"/>
              </a:buClr>
              <a:defRPr>
                <a:solidFill>
                  <a:schemeClr val="tx1"/>
                </a:solidFill>
              </a:defRPr>
            </a:lvl1pPr>
            <a:lvl2pPr>
              <a:buClr>
                <a:srgbClr val="4F868E"/>
              </a:buClr>
              <a:defRPr>
                <a:solidFill>
                  <a:schemeClr val="tx1"/>
                </a:solidFill>
              </a:defRPr>
            </a:lvl2pPr>
            <a:lvl3pPr>
              <a:buClr>
                <a:srgbClr val="4F868E"/>
              </a:buClr>
              <a:defRPr>
                <a:solidFill>
                  <a:schemeClr val="tx1"/>
                </a:solidFill>
              </a:defRPr>
            </a:lvl3pPr>
            <a:lvl4pPr>
              <a:buClr>
                <a:srgbClr val="4F868E"/>
              </a:buClr>
              <a:defRPr>
                <a:solidFill>
                  <a:schemeClr val="tx1"/>
                </a:solidFill>
              </a:defRPr>
            </a:lvl4pPr>
            <a:lvl5pPr>
              <a:buClr>
                <a:srgbClr val="4F868E"/>
              </a:buClr>
              <a:defRPr>
                <a:solidFill>
                  <a:schemeClr val="tx1"/>
                </a:solidFill>
              </a:defRPr>
            </a:lvl5pPr>
            <a:lvl6pPr marL="2466975" indent="-285750">
              <a:buFont typeface="Arial"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1C5B1FDD-71D7-4903-A8E6-6A67592CF0A9}"/>
              </a:ext>
            </a:extLst>
          </p:cNvPr>
          <p:cNvPicPr>
            <a:picLocks noChangeAspect="1"/>
          </p:cNvPicPr>
          <p:nvPr userDrawn="1"/>
        </p:nvPicPr>
        <p:blipFill>
          <a:blip r:embed="rId6"/>
          <a:stretch>
            <a:fillRect/>
          </a:stretch>
        </p:blipFill>
        <p:spPr>
          <a:xfrm>
            <a:off x="11399744" y="6013416"/>
            <a:ext cx="560027" cy="677928"/>
          </a:xfrm>
          <a:prstGeom prst="rect">
            <a:avLst/>
          </a:prstGeom>
        </p:spPr>
      </p:pic>
      <p:sp>
        <p:nvSpPr>
          <p:cNvPr id="7" name="Rectangle 6">
            <a:extLst>
              <a:ext uri="{FF2B5EF4-FFF2-40B4-BE49-F238E27FC236}">
                <a16:creationId xmlns:a16="http://schemas.microsoft.com/office/drawing/2014/main" id="{284A06F8-F5CA-418D-AB45-C17B01BC35AC}"/>
              </a:ext>
            </a:extLst>
          </p:cNvPr>
          <p:cNvSpPr/>
          <p:nvPr userDrawn="1"/>
        </p:nvSpPr>
        <p:spPr>
          <a:xfrm>
            <a:off x="0" y="0"/>
            <a:ext cx="1218895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68993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with title - DI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357627645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284A06F8-F5CA-418D-AB45-C17B01BC35AC}"/>
              </a:ext>
            </a:extLst>
          </p:cNvPr>
          <p:cNvSpPr/>
          <p:nvPr userDrawn="1"/>
        </p:nvSpPr>
        <p:spPr>
          <a:xfrm>
            <a:off x="0" y="0"/>
            <a:ext cx="1218895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194692" y="336405"/>
            <a:ext cx="11634788" cy="659130"/>
          </a:xfrm>
        </p:spPr>
        <p:txBody>
          <a:bodyPr anchor="b">
            <a:normAutofit/>
          </a:bodyPr>
          <a:lstStyle>
            <a:lvl1pPr>
              <a:spcBef>
                <a:spcPts val="0"/>
              </a:spcBef>
              <a:defRPr sz="3200" b="1">
                <a:latin typeface="Metropolis Extra Bold" panose="00000900000000000000"/>
              </a:defRPr>
            </a:lvl1pPr>
          </a:lstStyle>
          <a:p>
            <a:pPr lvl="0"/>
            <a:endParaRPr lang="en-US"/>
          </a:p>
        </p:txBody>
      </p:sp>
      <p:pic>
        <p:nvPicPr>
          <p:cNvPr id="22" name="Picture 21" descr="A picture containing drawing&#10;&#10;Description automatically generated">
            <a:extLst>
              <a:ext uri="{FF2B5EF4-FFF2-40B4-BE49-F238E27FC236}">
                <a16:creationId xmlns:a16="http://schemas.microsoft.com/office/drawing/2014/main" id="{54E13696-118B-4FB1-8A87-94D4387BCF14}"/>
              </a:ext>
            </a:extLst>
          </p:cNvPr>
          <p:cNvPicPr>
            <a:picLocks noChangeAspect="1"/>
          </p:cNvPicPr>
          <p:nvPr userDrawn="1"/>
        </p:nvPicPr>
        <p:blipFill>
          <a:blip r:embed="rId6"/>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403929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with title - no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388103502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284A06F8-F5CA-418D-AB45-C17B01BC35AC}"/>
              </a:ext>
            </a:extLst>
          </p:cNvPr>
          <p:cNvSpPr/>
          <p:nvPr userDrawn="1"/>
        </p:nvSpPr>
        <p:spPr>
          <a:xfrm>
            <a:off x="0" y="0"/>
            <a:ext cx="1218895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194692" y="336405"/>
            <a:ext cx="11634788" cy="659130"/>
          </a:xfrm>
        </p:spPr>
        <p:txBody>
          <a:bodyPr anchor="b">
            <a:normAutofit/>
          </a:bodyPr>
          <a:lstStyle>
            <a:lvl1pPr>
              <a:spcBef>
                <a:spcPts val="0"/>
              </a:spcBef>
              <a:defRPr sz="3200" b="1">
                <a:latin typeface="Metropolis Extra Bold" panose="00000900000000000000"/>
              </a:defRPr>
            </a:lvl1pPr>
          </a:lstStyle>
          <a:p>
            <a:pPr lvl="0"/>
            <a:endParaRPr lang="en-US"/>
          </a:p>
        </p:txBody>
      </p:sp>
    </p:spTree>
    <p:extLst>
      <p:ext uri="{BB962C8B-B14F-4D97-AF65-F5344CB8AC3E}">
        <p14:creationId xmlns:p14="http://schemas.microsoft.com/office/powerpoint/2010/main" val="4027705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with title - BI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169349034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284A06F8-F5CA-418D-AB45-C17B01BC35AC}"/>
              </a:ext>
            </a:extLst>
          </p:cNvPr>
          <p:cNvSpPr/>
          <p:nvPr userDrawn="1"/>
        </p:nvSpPr>
        <p:spPr>
          <a:xfrm>
            <a:off x="0" y="0"/>
            <a:ext cx="12188952"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194692" y="336405"/>
            <a:ext cx="11634788" cy="659130"/>
          </a:xfrm>
        </p:spPr>
        <p:txBody>
          <a:bodyPr anchor="b">
            <a:normAutofit/>
          </a:bodyPr>
          <a:lstStyle>
            <a:lvl1pPr>
              <a:spcBef>
                <a:spcPts val="0"/>
              </a:spcBef>
              <a:defRPr sz="3200" b="1">
                <a:latin typeface="Metropolis Extra Bold" panose="00000900000000000000"/>
              </a:defRPr>
            </a:lvl1pPr>
          </a:lstStyle>
          <a:p>
            <a:pPr lvl="0"/>
            <a:endParaRPr lang="en-US"/>
          </a:p>
        </p:txBody>
      </p:sp>
      <p:pic>
        <p:nvPicPr>
          <p:cNvPr id="6" name="Grafik 21">
            <a:extLst>
              <a:ext uri="{FF2B5EF4-FFF2-40B4-BE49-F238E27FC236}">
                <a16:creationId xmlns:a16="http://schemas.microsoft.com/office/drawing/2014/main" id="{A73C199F-1A24-4860-B309-F8794D80BC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94921" y="6082039"/>
            <a:ext cx="1636228" cy="495661"/>
          </a:xfrm>
          <a:prstGeom prst="rect">
            <a:avLst/>
          </a:prstGeom>
        </p:spPr>
      </p:pic>
    </p:spTree>
    <p:extLst>
      <p:ext uri="{BB962C8B-B14F-4D97-AF65-F5344CB8AC3E}">
        <p14:creationId xmlns:p14="http://schemas.microsoft.com/office/powerpoint/2010/main" val="998045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Yellow Content Page w/ Title">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7208B601-4C70-D948-BC4A-97763370EB9E}"/>
              </a:ext>
            </a:extLst>
          </p:cNvPr>
          <p:cNvSpPr>
            <a:spLocks noGrp="1"/>
          </p:cNvSpPr>
          <p:nvPr>
            <p:ph type="body" sz="quarter" idx="10" hasCustomPrompt="1"/>
          </p:nvPr>
        </p:nvSpPr>
        <p:spPr>
          <a:xfrm>
            <a:off x="328617" y="493111"/>
            <a:ext cx="8603112" cy="728663"/>
          </a:xfrm>
        </p:spPr>
        <p:txBody>
          <a:bodyPr>
            <a:noAutofit/>
          </a:bodyPr>
          <a:lstStyle>
            <a:lvl1pPr marL="0" indent="0">
              <a:buNone/>
              <a:defRPr sz="5000" b="1">
                <a:solidFill>
                  <a:schemeClr val="accent2"/>
                </a:solidFill>
                <a:latin typeface="Arial" panose="020B0604020202020204" pitchFamily="34" charset="0"/>
                <a:cs typeface="Arial" panose="020B0604020202020204" pitchFamily="34" charset="0"/>
              </a:defRPr>
            </a:lvl1pPr>
            <a:lvl2pPr marL="457200" indent="0">
              <a:buNone/>
              <a:defRPr sz="3000">
                <a:solidFill>
                  <a:schemeClr val="tx2"/>
                </a:solidFill>
                <a:latin typeface="GT Walsheim" panose="02000503040000020003" pitchFamily="2" charset="77"/>
              </a:defRPr>
            </a:lvl2pPr>
            <a:lvl3pPr marL="914400" indent="0">
              <a:buNone/>
              <a:defRPr sz="3000">
                <a:solidFill>
                  <a:schemeClr val="tx2"/>
                </a:solidFill>
                <a:latin typeface="GT Walsheim" panose="02000503040000020003" pitchFamily="2" charset="77"/>
              </a:defRPr>
            </a:lvl3pPr>
            <a:lvl4pPr marL="1371600" indent="0">
              <a:buNone/>
              <a:defRPr sz="3000">
                <a:solidFill>
                  <a:schemeClr val="tx2"/>
                </a:solidFill>
                <a:latin typeface="GT Walsheim" panose="02000503040000020003" pitchFamily="2" charset="77"/>
              </a:defRPr>
            </a:lvl4pPr>
            <a:lvl5pPr marL="1828800" indent="0">
              <a:buNone/>
              <a:defRPr sz="3000">
                <a:solidFill>
                  <a:schemeClr val="tx2"/>
                </a:solidFill>
                <a:latin typeface="GT Walsheim" panose="02000503040000020003" pitchFamily="2" charset="77"/>
              </a:defRPr>
            </a:lvl5pPr>
          </a:lstStyle>
          <a:p>
            <a:pPr lvl="0"/>
            <a:r>
              <a:rPr lang="en-US"/>
              <a:t>Title</a:t>
            </a:r>
          </a:p>
        </p:txBody>
      </p:sp>
      <p:pic>
        <p:nvPicPr>
          <p:cNvPr id="4" name="Picture 3" descr="A picture containing drawing&#10;&#10;Description automatically generated">
            <a:extLst>
              <a:ext uri="{FF2B5EF4-FFF2-40B4-BE49-F238E27FC236}">
                <a16:creationId xmlns:a16="http://schemas.microsoft.com/office/drawing/2014/main" id="{9AAF87BF-D70B-4ED3-8B2C-19DC13AC785A}"/>
              </a:ext>
            </a:extLst>
          </p:cNvPr>
          <p:cNvPicPr>
            <a:picLocks noChangeAspect="1"/>
          </p:cNvPicPr>
          <p:nvPr userDrawn="1"/>
        </p:nvPicPr>
        <p:blipFill>
          <a:blip r:embed="rId2"/>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266265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 title &amp;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400795984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357446" y="336405"/>
            <a:ext cx="11472034" cy="659130"/>
          </a:xfrm>
        </p:spPr>
        <p:txBody>
          <a:bodyPr anchor="b">
            <a:normAutofit/>
          </a:bodyPr>
          <a:lstStyle>
            <a:lvl1pPr marL="0" indent="0">
              <a:spcBef>
                <a:spcPts val="0"/>
              </a:spcBef>
              <a:buNone/>
              <a:defRPr sz="3200" b="1">
                <a:latin typeface="Metropolis Extra Bold" panose="00000900000000000000"/>
              </a:defRPr>
            </a:lvl1pPr>
          </a:lstStyle>
          <a:p>
            <a:pPr lvl="0"/>
            <a:endParaRPr lang="en-US"/>
          </a:p>
        </p:txBody>
      </p:sp>
      <p:pic>
        <p:nvPicPr>
          <p:cNvPr id="22" name="Picture 21" descr="A picture containing drawing&#10;&#10;Description automatically generated">
            <a:extLst>
              <a:ext uri="{FF2B5EF4-FFF2-40B4-BE49-F238E27FC236}">
                <a16:creationId xmlns:a16="http://schemas.microsoft.com/office/drawing/2014/main" id="{54E13696-118B-4FB1-8A87-94D4387BCF14}"/>
              </a:ext>
            </a:extLst>
          </p:cNvPr>
          <p:cNvPicPr>
            <a:picLocks noChangeAspect="1"/>
          </p:cNvPicPr>
          <p:nvPr userDrawn="1"/>
        </p:nvPicPr>
        <p:blipFill>
          <a:blip r:embed="rId6"/>
          <a:stretch>
            <a:fillRect/>
          </a:stretch>
        </p:blipFill>
        <p:spPr>
          <a:xfrm>
            <a:off x="11399744" y="6013416"/>
            <a:ext cx="560027" cy="677928"/>
          </a:xfrm>
          <a:prstGeom prst="rect">
            <a:avLst/>
          </a:prstGeom>
        </p:spPr>
      </p:pic>
      <p:sp>
        <p:nvSpPr>
          <p:cNvPr id="8" name="Rectangle 7">
            <a:extLst>
              <a:ext uri="{FF2B5EF4-FFF2-40B4-BE49-F238E27FC236}">
                <a16:creationId xmlns:a16="http://schemas.microsoft.com/office/drawing/2014/main" id="{2D0AC800-90E2-45FA-86AE-AFA0B71C46EE}"/>
              </a:ext>
            </a:extLst>
          </p:cNvPr>
          <p:cNvSpPr/>
          <p:nvPr userDrawn="1"/>
        </p:nvSpPr>
        <p:spPr>
          <a:xfrm>
            <a:off x="1" y="-8314"/>
            <a:ext cx="12192000" cy="685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Slide Number Placeholder 5">
            <a:extLst>
              <a:ext uri="{FF2B5EF4-FFF2-40B4-BE49-F238E27FC236}">
                <a16:creationId xmlns:a16="http://schemas.microsoft.com/office/drawing/2014/main" id="{9F3B3C0E-8CF1-420E-AA63-3226C5C98273}"/>
              </a:ext>
            </a:extLst>
          </p:cNvPr>
          <p:cNvSpPr>
            <a:spLocks noGrp="1"/>
          </p:cNvSpPr>
          <p:nvPr>
            <p:ph type="sldNum" sz="quarter" idx="4"/>
          </p:nvPr>
        </p:nvSpPr>
        <p:spPr>
          <a:xfrm>
            <a:off x="272787" y="63510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B5796-2563-45ED-B6A5-8A4917217F92}" type="slidenum">
              <a:rPr lang="en-US" smtClean="0"/>
              <a:pPr/>
              <a:t>‹#›</a:t>
            </a:fld>
            <a:endParaRPr lang="en-US"/>
          </a:p>
        </p:txBody>
      </p:sp>
    </p:spTree>
    <p:extLst>
      <p:ext uri="{BB962C8B-B14F-4D97-AF65-F5344CB8AC3E}">
        <p14:creationId xmlns:p14="http://schemas.microsoft.com/office/powerpoint/2010/main" val="3146851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divider V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8B57CB-2B56-4871-B121-B0CF0114F4B8}"/>
              </a:ext>
            </a:extLst>
          </p:cNvPr>
          <p:cNvSpPr>
            <a:spLocks noGrp="1"/>
          </p:cNvSpPr>
          <p:nvPr>
            <p:ph type="body" sz="quarter" idx="10"/>
          </p:nvPr>
        </p:nvSpPr>
        <p:spPr>
          <a:xfrm>
            <a:off x="1137833" y="2828405"/>
            <a:ext cx="9916333" cy="1201189"/>
          </a:xfrm>
        </p:spPr>
        <p:txBody>
          <a:bodyPr anchor="ctr">
            <a:noAutofit/>
          </a:bodyPr>
          <a:lstStyle>
            <a:lvl1pPr marL="0" indent="0" algn="ctr">
              <a:buNone/>
              <a:defRPr sz="8000">
                <a:latin typeface="Metropolis Extra Bold" panose="00000900000000000000" charset="0"/>
              </a:defRPr>
            </a:lvl1pPr>
          </a:lstStyle>
          <a:p>
            <a:pPr lvl="0"/>
            <a:endParaRPr lang="en-US"/>
          </a:p>
        </p:txBody>
      </p:sp>
      <p:pic>
        <p:nvPicPr>
          <p:cNvPr id="3" name="Picture 2" descr="A picture containing drawing&#10;&#10;Description automatically generated">
            <a:extLst>
              <a:ext uri="{FF2B5EF4-FFF2-40B4-BE49-F238E27FC236}">
                <a16:creationId xmlns:a16="http://schemas.microsoft.com/office/drawing/2014/main" id="{C640B98E-0C9B-4237-8A23-DADCC1E765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2933231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286975F-D2C4-4B2C-A21E-A395290C0EE8}"/>
              </a:ext>
            </a:extLst>
          </p:cNvPr>
          <p:cNvPicPr>
            <a:picLocks noChangeAspect="1"/>
          </p:cNvPicPr>
          <p:nvPr userDrawn="1"/>
        </p:nvPicPr>
        <p:blipFill>
          <a:blip r:embed="rId2"/>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576913033"/>
      </p:ext>
    </p:extLst>
  </p:cSld>
  <p:clrMapOvr>
    <a:masterClrMapping/>
  </p:clrMapOvr>
  <p:transition spd="slow">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0187F3-0F75-414C-B7BF-F664B1F60D0C}"/>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Object 3" hidden="1">
                        <a:extLst>
                          <a:ext uri="{FF2B5EF4-FFF2-40B4-BE49-F238E27FC236}">
                            <a16:creationId xmlns:a16="http://schemas.microsoft.com/office/drawing/2014/main" id="{850187F3-0F75-414C-B7BF-F664B1F60D0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49B416-F513-4C07-8084-6D5868EA843F}"/>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p:cNvSpPr>
            <a:spLocks noGrp="1"/>
          </p:cNvSpPr>
          <p:nvPr>
            <p:ph type="title"/>
          </p:nvPr>
        </p:nvSpPr>
        <p:spPr/>
        <p:txBody>
          <a:bodyPr/>
          <a:lstStyle/>
          <a:p>
            <a:r>
              <a:rPr lang="en-US"/>
              <a:t>Click to edit Master title style</a:t>
            </a:r>
            <a:endParaRPr lang="en-CA"/>
          </a:p>
        </p:txBody>
      </p:sp>
      <p:pic>
        <p:nvPicPr>
          <p:cNvPr id="6" name="Picture 5" descr="A picture containing drawing&#10;&#10;Description automatically generated">
            <a:extLst>
              <a:ext uri="{FF2B5EF4-FFF2-40B4-BE49-F238E27FC236}">
                <a16:creationId xmlns:a16="http://schemas.microsoft.com/office/drawing/2014/main" id="{6F3832A5-6F28-4059-BA41-036931BD50DD}"/>
              </a:ext>
            </a:extLst>
          </p:cNvPr>
          <p:cNvPicPr>
            <a:picLocks noChangeAspect="1"/>
          </p:cNvPicPr>
          <p:nvPr userDrawn="1"/>
        </p:nvPicPr>
        <p:blipFill>
          <a:blip r:embed="rId6"/>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93768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esson slide - with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295384725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357446" y="336405"/>
            <a:ext cx="11472034" cy="659130"/>
          </a:xfrm>
        </p:spPr>
        <p:txBody>
          <a:bodyPr anchor="b">
            <a:normAutofit/>
          </a:bodyPr>
          <a:lstStyle>
            <a:lvl1pPr marL="0" indent="0">
              <a:spcBef>
                <a:spcPts val="0"/>
              </a:spcBef>
              <a:buNone/>
              <a:defRPr sz="3200" b="1">
                <a:latin typeface="Metropolis Extra Bold" panose="00000900000000000000"/>
              </a:defRPr>
            </a:lvl1pPr>
          </a:lstStyle>
          <a:p>
            <a:pPr lvl="0"/>
            <a:endParaRPr lang="en-US"/>
          </a:p>
        </p:txBody>
      </p:sp>
      <p:pic>
        <p:nvPicPr>
          <p:cNvPr id="22" name="Picture 21" descr="A picture containing drawing&#10;&#10;Description automatically generated">
            <a:extLst>
              <a:ext uri="{FF2B5EF4-FFF2-40B4-BE49-F238E27FC236}">
                <a16:creationId xmlns:a16="http://schemas.microsoft.com/office/drawing/2014/main" id="{54E13696-118B-4FB1-8A87-94D4387BCF14}"/>
              </a:ext>
            </a:extLst>
          </p:cNvPr>
          <p:cNvPicPr>
            <a:picLocks noChangeAspect="1"/>
          </p:cNvPicPr>
          <p:nvPr userDrawn="1"/>
        </p:nvPicPr>
        <p:blipFill>
          <a:blip r:embed="rId6"/>
          <a:stretch>
            <a:fillRect/>
          </a:stretch>
        </p:blipFill>
        <p:spPr>
          <a:xfrm>
            <a:off x="11399744" y="6013416"/>
            <a:ext cx="560027" cy="677928"/>
          </a:xfrm>
          <a:prstGeom prst="rect">
            <a:avLst/>
          </a:prstGeom>
        </p:spPr>
      </p:pic>
      <p:sp>
        <p:nvSpPr>
          <p:cNvPr id="7" name="Text Placeholder 2">
            <a:extLst>
              <a:ext uri="{FF2B5EF4-FFF2-40B4-BE49-F238E27FC236}">
                <a16:creationId xmlns:a16="http://schemas.microsoft.com/office/drawing/2014/main" id="{6DF4A4C4-BDCE-4187-9BDA-7C5C8658E366}"/>
              </a:ext>
            </a:extLst>
          </p:cNvPr>
          <p:cNvSpPr>
            <a:spLocks noGrp="1"/>
          </p:cNvSpPr>
          <p:nvPr>
            <p:ph type="body" sz="quarter" idx="11"/>
          </p:nvPr>
        </p:nvSpPr>
        <p:spPr>
          <a:xfrm>
            <a:off x="357446" y="1280037"/>
            <a:ext cx="11472034" cy="4372617"/>
          </a:xfrm>
        </p:spPr>
        <p:txBody>
          <a:bodyPr>
            <a:normAutofit/>
          </a:bodyPr>
          <a:lstStyle>
            <a:lvl1pPr>
              <a:defRPr sz="2000">
                <a:latin typeface="Open Sans Light" panose="020B0604020202020204" charset="0"/>
                <a:ea typeface="Open Sans Light" panose="020B0604020202020204" charset="0"/>
                <a:cs typeface="Open Sans Light" panose="020B0604020202020204" charset="0"/>
              </a:defRPr>
            </a:lvl1pPr>
            <a:lvl2pPr>
              <a:defRPr sz="1800">
                <a:latin typeface="Open Sans Light" panose="020B0604020202020204" charset="0"/>
                <a:ea typeface="Open Sans Light" panose="020B0604020202020204" charset="0"/>
                <a:cs typeface="Open Sans Light" panose="020B0604020202020204" charset="0"/>
              </a:defRPr>
            </a:lvl2pPr>
            <a:lvl3pPr>
              <a:defRPr sz="1600">
                <a:latin typeface="Open Sans Light" panose="020B0604020202020204" charset="0"/>
                <a:ea typeface="Open Sans Light" panose="020B0604020202020204" charset="0"/>
                <a:cs typeface="Open Sans Light" panose="020B0604020202020204" charset="0"/>
              </a:defRPr>
            </a:lvl3pPr>
            <a:lvl4pPr>
              <a:defRPr sz="1400">
                <a:latin typeface="Open Sans Light" panose="020B0604020202020204" charset="0"/>
                <a:ea typeface="Open Sans Light" panose="020B0604020202020204" charset="0"/>
                <a:cs typeface="Open Sans Light" panose="020B0604020202020204" charset="0"/>
              </a:defRPr>
            </a:lvl4pPr>
            <a:lvl5pPr>
              <a:defRPr sz="1400">
                <a:latin typeface="Open Sans Light" panose="020B0604020202020204" charset="0"/>
                <a:ea typeface="Open Sans Light" panose="020B0604020202020204" charset="0"/>
                <a:cs typeface="Open Sans Light" panose="020B060402020202020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5406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339096429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1pPr>
              <a:buClr>
                <a:srgbClr val="4F868E"/>
              </a:buClr>
              <a:defRPr>
                <a:solidFill>
                  <a:schemeClr val="tx1"/>
                </a:solidFill>
              </a:defRPr>
            </a:lvl1pPr>
            <a:lvl2pPr>
              <a:buClr>
                <a:srgbClr val="4F868E"/>
              </a:buClr>
              <a:defRPr>
                <a:solidFill>
                  <a:schemeClr val="tx1"/>
                </a:solidFill>
              </a:defRPr>
            </a:lvl2pPr>
            <a:lvl3pPr>
              <a:buClr>
                <a:srgbClr val="4F868E"/>
              </a:buClr>
              <a:defRPr>
                <a:solidFill>
                  <a:schemeClr val="tx1"/>
                </a:solidFill>
              </a:defRPr>
            </a:lvl3pPr>
            <a:lvl4pPr>
              <a:buClr>
                <a:srgbClr val="4F868E"/>
              </a:buClr>
              <a:defRPr>
                <a:solidFill>
                  <a:schemeClr val="tx1"/>
                </a:solidFill>
              </a:defRPr>
            </a:lvl4pPr>
            <a:lvl5pPr>
              <a:buClr>
                <a:srgbClr val="4F868E"/>
              </a:buClr>
              <a:defRPr>
                <a:solidFill>
                  <a:schemeClr val="tx1"/>
                </a:solidFill>
              </a:defRPr>
            </a:lvl5pPr>
            <a:lvl6pPr marL="2466975" indent="-285750">
              <a:buFont typeface="Arial"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449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Energizer intro slide">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5535C82-8D35-4C9D-BBC1-46F0018D0B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07855"/>
            <a:ext cx="9287933" cy="68009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03752D67-200F-449B-AF67-0CC359BAE2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99744" y="6013416"/>
            <a:ext cx="560027" cy="677928"/>
          </a:xfrm>
          <a:prstGeom prst="rect">
            <a:avLst/>
          </a:prstGeom>
        </p:spPr>
      </p:pic>
      <p:sp>
        <p:nvSpPr>
          <p:cNvPr id="5" name="Title 1">
            <a:extLst>
              <a:ext uri="{FF2B5EF4-FFF2-40B4-BE49-F238E27FC236}">
                <a16:creationId xmlns:a16="http://schemas.microsoft.com/office/drawing/2014/main" id="{39AA84E7-0563-47AF-9814-F9F136108C6C}"/>
              </a:ext>
            </a:extLst>
          </p:cNvPr>
          <p:cNvSpPr txBox="1">
            <a:spLocks/>
          </p:cNvSpPr>
          <p:nvPr userDrawn="1"/>
        </p:nvSpPr>
        <p:spPr>
          <a:xfrm>
            <a:off x="5629835" y="2857499"/>
            <a:ext cx="5065059" cy="1143001"/>
          </a:xfrm>
          <a:prstGeom prst="rect">
            <a:avLst/>
          </a:prstGeom>
          <a:effectLst>
            <a:outerShdw blurRad="50800" dist="50800" dir="5400000" sx="99000" sy="99000" algn="ctr" rotWithShape="0">
              <a:srgbClr val="FFDB00"/>
            </a:outerShdw>
          </a:effectLst>
        </p:spPr>
        <p:txBody>
          <a:bodyPr vert="horz" lIns="91410" tIns="45706" rIns="91410" bIns="45706" rtlCol="0" anchor="ctr">
            <a:noAutofit/>
          </a:bodyPr>
          <a:lstStyle>
            <a:lvl1pPr algn="ctr" defTabSz="457111" rtl="0" eaLnBrk="1" latinLnBrk="0" hangingPunct="1">
              <a:spcBef>
                <a:spcPct val="0"/>
              </a:spcBef>
              <a:buNone/>
              <a:defRPr sz="4400" kern="1200">
                <a:solidFill>
                  <a:schemeClr val="tx1"/>
                </a:solidFill>
                <a:latin typeface="+mj-lt"/>
                <a:ea typeface="+mj-ea"/>
                <a:cs typeface="+mj-cs"/>
              </a:defRPr>
            </a:lvl1pPr>
          </a:lstStyle>
          <a:p>
            <a:pPr marL="0" marR="0" lvl="0" indent="0" algn="ctr" defTabSz="457111"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a:ln>
                  <a:solidFill>
                    <a:schemeClr val="tx1"/>
                  </a:solidFill>
                </a:ln>
                <a:solidFill>
                  <a:prstClr val="black"/>
                </a:solidFill>
                <a:effectLst>
                  <a:outerShdw blurRad="50800" dist="38100" dir="2700000" sx="99000" sy="99000" algn="tl" rotWithShape="0">
                    <a:srgbClr val="FBBD00"/>
                  </a:outerShdw>
                </a:effectLst>
                <a:uLnTx/>
                <a:uFillTx/>
                <a:latin typeface="Metropolis Extra Bold" panose="00000900000000000000" charset="0"/>
                <a:cs typeface="Calibri" panose="020F0502020204030204" pitchFamily="34" charset="0"/>
              </a:rPr>
              <a:t>Energizer</a:t>
            </a:r>
          </a:p>
        </p:txBody>
      </p:sp>
    </p:spTree>
    <p:extLst>
      <p:ext uri="{BB962C8B-B14F-4D97-AF65-F5344CB8AC3E}">
        <p14:creationId xmlns:p14="http://schemas.microsoft.com/office/powerpoint/2010/main" val="159050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akeaway divider">
    <p:spTree>
      <p:nvGrpSpPr>
        <p:cNvPr id="1" name=""/>
        <p:cNvGrpSpPr/>
        <p:nvPr/>
      </p:nvGrpSpPr>
      <p:grpSpPr>
        <a:xfrm>
          <a:off x="0" y="0"/>
          <a:ext cx="0" cy="0"/>
          <a:chOff x="0" y="0"/>
          <a:chExt cx="0" cy="0"/>
        </a:xfrm>
      </p:grpSpPr>
      <p:sp>
        <p:nvSpPr>
          <p:cNvPr id="3" name="Arrow: Chevron 2">
            <a:extLst>
              <a:ext uri="{FF2B5EF4-FFF2-40B4-BE49-F238E27FC236}">
                <a16:creationId xmlns:a16="http://schemas.microsoft.com/office/drawing/2014/main" id="{7C67D44A-B79D-478F-9116-7A6EA5952369}"/>
              </a:ext>
            </a:extLst>
          </p:cNvPr>
          <p:cNvSpPr/>
          <p:nvPr userDrawn="1"/>
        </p:nvSpPr>
        <p:spPr>
          <a:xfrm>
            <a:off x="9030531" y="2828404"/>
            <a:ext cx="658368" cy="1090168"/>
          </a:xfrm>
          <a:prstGeom prst="chevron">
            <a:avLst>
              <a:gd name="adj" fmla="val 6157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7F79ED34-259E-42E4-AE3F-8C6D3BD97676}"/>
              </a:ext>
            </a:extLst>
          </p:cNvPr>
          <p:cNvSpPr/>
          <p:nvPr userDrawn="1"/>
        </p:nvSpPr>
        <p:spPr>
          <a:xfrm>
            <a:off x="9385115" y="2828404"/>
            <a:ext cx="658368" cy="1090168"/>
          </a:xfrm>
          <a:prstGeom prst="chevron">
            <a:avLst>
              <a:gd name="adj" fmla="val 6157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C62262A7-E175-437D-A71E-3311401EE48A}"/>
              </a:ext>
            </a:extLst>
          </p:cNvPr>
          <p:cNvSpPr txBox="1"/>
          <p:nvPr userDrawn="1"/>
        </p:nvSpPr>
        <p:spPr>
          <a:xfrm>
            <a:off x="2548577" y="2711769"/>
            <a:ext cx="5826595" cy="1323439"/>
          </a:xfrm>
          <a:prstGeom prst="rect">
            <a:avLst/>
          </a:prstGeom>
          <a:noFill/>
        </p:spPr>
        <p:txBody>
          <a:bodyPr wrap="none" rtlCol="0">
            <a:spAutoFit/>
          </a:bodyPr>
          <a:lstStyle/>
          <a:p>
            <a:r>
              <a:rPr lang="en-US" sz="8000" b="1">
                <a:latin typeface="Open Sans Extrabold" panose="020B0906030804020204" pitchFamily="34" charset="0"/>
                <a:ea typeface="Open Sans Extrabold" panose="020B0906030804020204" pitchFamily="34" charset="0"/>
                <a:cs typeface="Open Sans Extrabold" panose="020B0906030804020204" pitchFamily="34" charset="0"/>
              </a:rPr>
              <a:t>TAKEAWAY</a:t>
            </a:r>
          </a:p>
        </p:txBody>
      </p:sp>
      <p:pic>
        <p:nvPicPr>
          <p:cNvPr id="5" name="Picture 4" descr="A picture containing drawing&#10;&#10;Description automatically generated">
            <a:extLst>
              <a:ext uri="{FF2B5EF4-FFF2-40B4-BE49-F238E27FC236}">
                <a16:creationId xmlns:a16="http://schemas.microsoft.com/office/drawing/2014/main" id="{86E18020-B8AC-46BC-BA4F-C58F0DAA2E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698594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divider V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8B57CB-2B56-4871-B121-B0CF0114F4B8}"/>
              </a:ext>
            </a:extLst>
          </p:cNvPr>
          <p:cNvSpPr>
            <a:spLocks noGrp="1"/>
          </p:cNvSpPr>
          <p:nvPr>
            <p:ph type="body" sz="quarter" idx="10"/>
          </p:nvPr>
        </p:nvSpPr>
        <p:spPr>
          <a:xfrm>
            <a:off x="1137833" y="2828405"/>
            <a:ext cx="9916333" cy="1201189"/>
          </a:xfrm>
        </p:spPr>
        <p:txBody>
          <a:bodyPr anchor="ctr">
            <a:noAutofit/>
          </a:bodyPr>
          <a:lstStyle>
            <a:lvl1pPr marL="0" indent="0" algn="ctr">
              <a:buNone/>
              <a:defRPr sz="7200">
                <a:latin typeface="Open Sans Bold" panose="020B0806030504020204" pitchFamily="34" charset="0"/>
                <a:ea typeface="Open Sans Bold" panose="020B0806030504020204" pitchFamily="34" charset="0"/>
                <a:cs typeface="Open Sans Bold" panose="020B0806030504020204" pitchFamily="34" charset="0"/>
              </a:defRPr>
            </a:lvl1pPr>
          </a:lstStyle>
          <a:p>
            <a:pPr lvl="0"/>
            <a:endParaRPr lang="en-US"/>
          </a:p>
        </p:txBody>
      </p:sp>
    </p:spTree>
    <p:extLst>
      <p:ext uri="{BB962C8B-B14F-4D97-AF65-F5344CB8AC3E}">
        <p14:creationId xmlns:p14="http://schemas.microsoft.com/office/powerpoint/2010/main" val="962419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quote slide">
    <p:bg>
      <p:bgPr>
        <a:solidFill>
          <a:schemeClr val="bg1"/>
        </a:solid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562BB929-7216-4D91-8374-6EFAEAFC0ECC}"/>
              </a:ext>
            </a:extLst>
          </p:cNvPr>
          <p:cNvSpPr>
            <a:spLocks noGrp="1"/>
          </p:cNvSpPr>
          <p:nvPr>
            <p:ph type="body" sz="quarter" idx="13" hasCustomPrompt="1"/>
          </p:nvPr>
        </p:nvSpPr>
        <p:spPr>
          <a:xfrm>
            <a:off x="3140302" y="5512186"/>
            <a:ext cx="5911397" cy="468205"/>
          </a:xfrm>
        </p:spPr>
        <p:txBody>
          <a:bodyPr anchor="ctr">
            <a:noAutofit/>
          </a:bodyPr>
          <a:lstStyle>
            <a:lvl1pPr marL="0" indent="0" algn="ctr">
              <a:buNone/>
              <a:defRPr sz="2000" b="1">
                <a:latin typeface="Open Sans SemiBold" panose="020B0604020202020204" charset="0"/>
                <a:ea typeface="Open Sans SemiBold" panose="020B0604020202020204" charset="0"/>
                <a:cs typeface="Open Sans SemiBold" panose="020B0604020202020204" charset="0"/>
              </a:defRPr>
            </a:lvl1pPr>
            <a:lvl2pPr>
              <a:defRPr sz="2400" b="1">
                <a:latin typeface="Open Sans SemiBold" panose="020B0604020202020204" charset="0"/>
                <a:ea typeface="Open Sans SemiBold" panose="020B0604020202020204" charset="0"/>
                <a:cs typeface="Open Sans SemiBold" panose="020B0604020202020204" charset="0"/>
              </a:defRPr>
            </a:lvl2pPr>
            <a:lvl3pPr>
              <a:defRPr sz="2400" b="1">
                <a:latin typeface="Open Sans SemiBold" panose="020B0604020202020204" charset="0"/>
                <a:ea typeface="Open Sans SemiBold" panose="020B0604020202020204" charset="0"/>
                <a:cs typeface="Open Sans SemiBold" panose="020B0604020202020204" charset="0"/>
              </a:defRPr>
            </a:lvl3pPr>
            <a:lvl4pPr>
              <a:defRPr sz="2400" b="1">
                <a:latin typeface="Open Sans SemiBold" panose="020B0604020202020204" charset="0"/>
                <a:ea typeface="Open Sans SemiBold" panose="020B0604020202020204" charset="0"/>
                <a:cs typeface="Open Sans SemiBold" panose="020B0604020202020204" charset="0"/>
              </a:defRPr>
            </a:lvl4pPr>
            <a:lvl5pPr>
              <a:defRPr sz="2400" b="1">
                <a:latin typeface="Open Sans SemiBold" panose="020B0604020202020204" charset="0"/>
                <a:ea typeface="Open Sans SemiBold" panose="020B0604020202020204" charset="0"/>
                <a:cs typeface="Open Sans SemiBold" panose="020B0604020202020204" charset="0"/>
              </a:defRPr>
            </a:lvl5pPr>
          </a:lstStyle>
          <a:p>
            <a:pPr lvl="0"/>
            <a:r>
              <a:rPr lang="en-US"/>
              <a:t>- Quote Source</a:t>
            </a:r>
          </a:p>
        </p:txBody>
      </p:sp>
      <p:sp>
        <p:nvSpPr>
          <p:cNvPr id="6" name="Text Placeholder 10">
            <a:extLst>
              <a:ext uri="{FF2B5EF4-FFF2-40B4-BE49-F238E27FC236}">
                <a16:creationId xmlns:a16="http://schemas.microsoft.com/office/drawing/2014/main" id="{9DBB14AE-3801-4DAA-9506-257B29535F7D}"/>
              </a:ext>
            </a:extLst>
          </p:cNvPr>
          <p:cNvSpPr>
            <a:spLocks noGrp="1"/>
          </p:cNvSpPr>
          <p:nvPr>
            <p:ph type="body" sz="quarter" idx="12" hasCustomPrompt="1"/>
          </p:nvPr>
        </p:nvSpPr>
        <p:spPr>
          <a:xfrm>
            <a:off x="2369517" y="1631269"/>
            <a:ext cx="7458410" cy="3595461"/>
          </a:xfrm>
        </p:spPr>
        <p:txBody>
          <a:bodyPr anchor="ctr">
            <a:normAutofit/>
          </a:bodyPr>
          <a:lstStyle>
            <a:lvl1pPr marL="0" indent="0" algn="ctr">
              <a:buNone/>
              <a:defRPr sz="3600" b="1" i="1">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pic>
        <p:nvPicPr>
          <p:cNvPr id="3" name="Google Shape;604;p84">
            <a:extLst>
              <a:ext uri="{FF2B5EF4-FFF2-40B4-BE49-F238E27FC236}">
                <a16:creationId xmlns:a16="http://schemas.microsoft.com/office/drawing/2014/main" id="{49FA4AF3-81C1-453F-B719-DD0B7138C67B}"/>
              </a:ext>
            </a:extLst>
          </p:cNvPr>
          <p:cNvPicPr preferRelativeResize="0"/>
          <p:nvPr userDrawn="1"/>
        </p:nvPicPr>
        <p:blipFill rotWithShape="1">
          <a:blip r:embed="rId2" cstate="email">
            <a:alphaModFix/>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48817" y="476659"/>
            <a:ext cx="1720700" cy="1463168"/>
          </a:xfrm>
          <a:prstGeom prst="rect">
            <a:avLst/>
          </a:prstGeom>
          <a:noFill/>
          <a:ln>
            <a:noFill/>
          </a:ln>
        </p:spPr>
      </p:pic>
      <p:pic>
        <p:nvPicPr>
          <p:cNvPr id="4" name="Google Shape;605;p84">
            <a:extLst>
              <a:ext uri="{FF2B5EF4-FFF2-40B4-BE49-F238E27FC236}">
                <a16:creationId xmlns:a16="http://schemas.microsoft.com/office/drawing/2014/main" id="{E5B46698-7481-41BE-9001-B282DB3E976F}"/>
              </a:ext>
            </a:extLst>
          </p:cNvPr>
          <p:cNvPicPr preferRelativeResize="0"/>
          <p:nvPr userDrawn="1"/>
        </p:nvPicPr>
        <p:blipFill rotWithShape="1">
          <a:blip r:embed="rId4" cstate="email">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9822484" y="4802680"/>
            <a:ext cx="1720700" cy="1463168"/>
          </a:xfrm>
          <a:prstGeom prst="rect">
            <a:avLst/>
          </a:prstGeom>
          <a:noFill/>
          <a:ln>
            <a:noFill/>
          </a:ln>
        </p:spPr>
      </p:pic>
    </p:spTree>
    <p:extLst>
      <p:ext uri="{BB962C8B-B14F-4D97-AF65-F5344CB8AC3E}">
        <p14:creationId xmlns:p14="http://schemas.microsoft.com/office/powerpoint/2010/main" val="3659463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slide - log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3752D67-200F-449B-AF67-0CC359BAE2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1603219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divider V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B781F-C9A0-40BF-BC0A-FA89A9CA47A0}"/>
              </a:ext>
            </a:extLst>
          </p:cNvPr>
          <p:cNvPicPr>
            <a:picLocks noChangeAspect="1"/>
          </p:cNvPicPr>
          <p:nvPr userDrawn="1"/>
        </p:nvPicPr>
        <p:blipFill rotWithShape="1">
          <a:blip r:embed="rId2"/>
          <a:srcRect t="1054" b="15625"/>
          <a:stretch/>
        </p:blipFill>
        <p:spPr>
          <a:xfrm>
            <a:off x="0" y="99753"/>
            <a:ext cx="12192000" cy="6766560"/>
          </a:xfrm>
          <a:prstGeom prst="rect">
            <a:avLst/>
          </a:prstGeom>
        </p:spPr>
      </p:pic>
      <p:sp>
        <p:nvSpPr>
          <p:cNvPr id="4" name="Freeform: Shape 3">
            <a:extLst>
              <a:ext uri="{FF2B5EF4-FFF2-40B4-BE49-F238E27FC236}">
                <a16:creationId xmlns:a16="http://schemas.microsoft.com/office/drawing/2014/main" id="{69F36D9B-FAE3-4E96-AB7F-EBE9AD3A12B3}"/>
              </a:ext>
            </a:extLst>
          </p:cNvPr>
          <p:cNvSpPr/>
          <p:nvPr userDrawn="1"/>
        </p:nvSpPr>
        <p:spPr>
          <a:xfrm flipH="1">
            <a:off x="84683" y="1391760"/>
            <a:ext cx="3407693" cy="4074480"/>
          </a:xfrm>
          <a:custGeom>
            <a:avLst/>
            <a:gdLst>
              <a:gd name="connsiteX0" fmla="*/ 2678958 w 4481096"/>
              <a:gd name="connsiteY0" fmla="*/ 0 h 5357916"/>
              <a:gd name="connsiteX1" fmla="*/ 4383024 w 4481096"/>
              <a:gd name="connsiteY1" fmla="*/ 611744 h 5357916"/>
              <a:gd name="connsiteX2" fmla="*/ 4481096 w 4481096"/>
              <a:gd name="connsiteY2" fmla="*/ 700877 h 5357916"/>
              <a:gd name="connsiteX3" fmla="*/ 4481096 w 4481096"/>
              <a:gd name="connsiteY3" fmla="*/ 4657039 h 5357916"/>
              <a:gd name="connsiteX4" fmla="*/ 4383024 w 4481096"/>
              <a:gd name="connsiteY4" fmla="*/ 4746173 h 5357916"/>
              <a:gd name="connsiteX5" fmla="*/ 2678958 w 4481096"/>
              <a:gd name="connsiteY5" fmla="*/ 5357916 h 5357916"/>
              <a:gd name="connsiteX6" fmla="*/ 0 w 4481096"/>
              <a:gd name="connsiteY6" fmla="*/ 2678958 h 5357916"/>
              <a:gd name="connsiteX7" fmla="*/ 2678958 w 4481096"/>
              <a:gd name="connsiteY7" fmla="*/ 0 h 5357916"/>
              <a:gd name="connsiteX0" fmla="*/ 2678958 w 4481096"/>
              <a:gd name="connsiteY0" fmla="*/ 0 h 5357916"/>
              <a:gd name="connsiteX1" fmla="*/ 4383024 w 4481096"/>
              <a:gd name="connsiteY1" fmla="*/ 611744 h 5357916"/>
              <a:gd name="connsiteX2" fmla="*/ 4481096 w 4481096"/>
              <a:gd name="connsiteY2" fmla="*/ 700877 h 5357916"/>
              <a:gd name="connsiteX3" fmla="*/ 4471571 w 4481096"/>
              <a:gd name="connsiteY3" fmla="*/ 2605191 h 5357916"/>
              <a:gd name="connsiteX4" fmla="*/ 4481096 w 4481096"/>
              <a:gd name="connsiteY4" fmla="*/ 4657039 h 5357916"/>
              <a:gd name="connsiteX5" fmla="*/ 4383024 w 4481096"/>
              <a:gd name="connsiteY5" fmla="*/ 4746173 h 5357916"/>
              <a:gd name="connsiteX6" fmla="*/ 2678958 w 4481096"/>
              <a:gd name="connsiteY6" fmla="*/ 5357916 h 5357916"/>
              <a:gd name="connsiteX7" fmla="*/ 0 w 4481096"/>
              <a:gd name="connsiteY7" fmla="*/ 2678958 h 5357916"/>
              <a:gd name="connsiteX8" fmla="*/ 2678958 w 4481096"/>
              <a:gd name="connsiteY8" fmla="*/ 0 h 5357916"/>
              <a:gd name="connsiteX0" fmla="*/ 4471571 w 4563011"/>
              <a:gd name="connsiteY0" fmla="*/ 2605191 h 5357916"/>
              <a:gd name="connsiteX1" fmla="*/ 4481096 w 4563011"/>
              <a:gd name="connsiteY1" fmla="*/ 4657039 h 5357916"/>
              <a:gd name="connsiteX2" fmla="*/ 4383024 w 4563011"/>
              <a:gd name="connsiteY2" fmla="*/ 4746173 h 5357916"/>
              <a:gd name="connsiteX3" fmla="*/ 2678958 w 4563011"/>
              <a:gd name="connsiteY3" fmla="*/ 5357916 h 5357916"/>
              <a:gd name="connsiteX4" fmla="*/ 0 w 4563011"/>
              <a:gd name="connsiteY4" fmla="*/ 2678958 h 5357916"/>
              <a:gd name="connsiteX5" fmla="*/ 2678958 w 4563011"/>
              <a:gd name="connsiteY5" fmla="*/ 0 h 5357916"/>
              <a:gd name="connsiteX6" fmla="*/ 4383024 w 4563011"/>
              <a:gd name="connsiteY6" fmla="*/ 611744 h 5357916"/>
              <a:gd name="connsiteX7" fmla="*/ 4481096 w 4563011"/>
              <a:gd name="connsiteY7" fmla="*/ 700877 h 5357916"/>
              <a:gd name="connsiteX8" fmla="*/ 4563011 w 4563011"/>
              <a:gd name="connsiteY8" fmla="*/ 2696631 h 5357916"/>
              <a:gd name="connsiteX0" fmla="*/ 4471571 w 4481096"/>
              <a:gd name="connsiteY0" fmla="*/ 2605191 h 5357916"/>
              <a:gd name="connsiteX1" fmla="*/ 4481096 w 4481096"/>
              <a:gd name="connsiteY1" fmla="*/ 4657039 h 5357916"/>
              <a:gd name="connsiteX2" fmla="*/ 4383024 w 4481096"/>
              <a:gd name="connsiteY2" fmla="*/ 4746173 h 5357916"/>
              <a:gd name="connsiteX3" fmla="*/ 2678958 w 4481096"/>
              <a:gd name="connsiteY3" fmla="*/ 5357916 h 5357916"/>
              <a:gd name="connsiteX4" fmla="*/ 0 w 4481096"/>
              <a:gd name="connsiteY4" fmla="*/ 2678958 h 5357916"/>
              <a:gd name="connsiteX5" fmla="*/ 2678958 w 4481096"/>
              <a:gd name="connsiteY5" fmla="*/ 0 h 5357916"/>
              <a:gd name="connsiteX6" fmla="*/ 4383024 w 4481096"/>
              <a:gd name="connsiteY6" fmla="*/ 611744 h 5357916"/>
              <a:gd name="connsiteX7" fmla="*/ 4481096 w 4481096"/>
              <a:gd name="connsiteY7" fmla="*/ 700877 h 5357916"/>
              <a:gd name="connsiteX0" fmla="*/ 4481096 w 4481096"/>
              <a:gd name="connsiteY0" fmla="*/ 4657039 h 5357916"/>
              <a:gd name="connsiteX1" fmla="*/ 4383024 w 4481096"/>
              <a:gd name="connsiteY1" fmla="*/ 4746173 h 5357916"/>
              <a:gd name="connsiteX2" fmla="*/ 2678958 w 4481096"/>
              <a:gd name="connsiteY2" fmla="*/ 5357916 h 5357916"/>
              <a:gd name="connsiteX3" fmla="*/ 0 w 4481096"/>
              <a:gd name="connsiteY3" fmla="*/ 2678958 h 5357916"/>
              <a:gd name="connsiteX4" fmla="*/ 2678958 w 4481096"/>
              <a:gd name="connsiteY4" fmla="*/ 0 h 5357916"/>
              <a:gd name="connsiteX5" fmla="*/ 4383024 w 4481096"/>
              <a:gd name="connsiteY5" fmla="*/ 611744 h 5357916"/>
              <a:gd name="connsiteX6" fmla="*/ 4481096 w 4481096"/>
              <a:gd name="connsiteY6" fmla="*/ 700877 h 535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1096" h="5357916">
                <a:moveTo>
                  <a:pt x="4481096" y="4657039"/>
                </a:moveTo>
                <a:lnTo>
                  <a:pt x="4383024" y="4746173"/>
                </a:lnTo>
                <a:cubicBezTo>
                  <a:pt x="3919942" y="5128342"/>
                  <a:pt x="3326261" y="5357916"/>
                  <a:pt x="2678958" y="5357916"/>
                </a:cubicBezTo>
                <a:cubicBezTo>
                  <a:pt x="1199410" y="5357916"/>
                  <a:pt x="0" y="4158506"/>
                  <a:pt x="0" y="2678958"/>
                </a:cubicBezTo>
                <a:cubicBezTo>
                  <a:pt x="0" y="1199410"/>
                  <a:pt x="1199410" y="0"/>
                  <a:pt x="2678958" y="0"/>
                </a:cubicBezTo>
                <a:cubicBezTo>
                  <a:pt x="3326261" y="0"/>
                  <a:pt x="3919942" y="229575"/>
                  <a:pt x="4383024" y="611744"/>
                </a:cubicBezTo>
                <a:lnTo>
                  <a:pt x="4481096" y="700877"/>
                </a:lnTo>
              </a:path>
            </a:pathLst>
          </a:custGeom>
          <a:solidFill>
            <a:schemeClr val="tx1"/>
          </a:solidFill>
          <a:ln w="762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F8496D44-5FEF-4DEE-9F9E-81C8666908DA}"/>
              </a:ext>
            </a:extLst>
          </p:cNvPr>
          <p:cNvSpPr/>
          <p:nvPr userDrawn="1"/>
        </p:nvSpPr>
        <p:spPr>
          <a:xfrm flipH="1">
            <a:off x="0" y="1409689"/>
            <a:ext cx="3407693" cy="4074480"/>
          </a:xfrm>
          <a:custGeom>
            <a:avLst/>
            <a:gdLst>
              <a:gd name="connsiteX0" fmla="*/ 2678958 w 4481096"/>
              <a:gd name="connsiteY0" fmla="*/ 0 h 5357916"/>
              <a:gd name="connsiteX1" fmla="*/ 4383024 w 4481096"/>
              <a:gd name="connsiteY1" fmla="*/ 611744 h 5357916"/>
              <a:gd name="connsiteX2" fmla="*/ 4481096 w 4481096"/>
              <a:gd name="connsiteY2" fmla="*/ 700877 h 5357916"/>
              <a:gd name="connsiteX3" fmla="*/ 4481096 w 4481096"/>
              <a:gd name="connsiteY3" fmla="*/ 4657039 h 5357916"/>
              <a:gd name="connsiteX4" fmla="*/ 4383024 w 4481096"/>
              <a:gd name="connsiteY4" fmla="*/ 4746173 h 5357916"/>
              <a:gd name="connsiteX5" fmla="*/ 2678958 w 4481096"/>
              <a:gd name="connsiteY5" fmla="*/ 5357916 h 5357916"/>
              <a:gd name="connsiteX6" fmla="*/ 0 w 4481096"/>
              <a:gd name="connsiteY6" fmla="*/ 2678958 h 5357916"/>
              <a:gd name="connsiteX7" fmla="*/ 2678958 w 4481096"/>
              <a:gd name="connsiteY7" fmla="*/ 0 h 5357916"/>
              <a:gd name="connsiteX0" fmla="*/ 2678958 w 4481096"/>
              <a:gd name="connsiteY0" fmla="*/ 0 h 5357916"/>
              <a:gd name="connsiteX1" fmla="*/ 4383024 w 4481096"/>
              <a:gd name="connsiteY1" fmla="*/ 611744 h 5357916"/>
              <a:gd name="connsiteX2" fmla="*/ 4481096 w 4481096"/>
              <a:gd name="connsiteY2" fmla="*/ 700877 h 5357916"/>
              <a:gd name="connsiteX3" fmla="*/ 4471571 w 4481096"/>
              <a:gd name="connsiteY3" fmla="*/ 2605191 h 5357916"/>
              <a:gd name="connsiteX4" fmla="*/ 4481096 w 4481096"/>
              <a:gd name="connsiteY4" fmla="*/ 4657039 h 5357916"/>
              <a:gd name="connsiteX5" fmla="*/ 4383024 w 4481096"/>
              <a:gd name="connsiteY5" fmla="*/ 4746173 h 5357916"/>
              <a:gd name="connsiteX6" fmla="*/ 2678958 w 4481096"/>
              <a:gd name="connsiteY6" fmla="*/ 5357916 h 5357916"/>
              <a:gd name="connsiteX7" fmla="*/ 0 w 4481096"/>
              <a:gd name="connsiteY7" fmla="*/ 2678958 h 5357916"/>
              <a:gd name="connsiteX8" fmla="*/ 2678958 w 4481096"/>
              <a:gd name="connsiteY8" fmla="*/ 0 h 5357916"/>
              <a:gd name="connsiteX0" fmla="*/ 4471571 w 4563011"/>
              <a:gd name="connsiteY0" fmla="*/ 2605191 h 5357916"/>
              <a:gd name="connsiteX1" fmla="*/ 4481096 w 4563011"/>
              <a:gd name="connsiteY1" fmla="*/ 4657039 h 5357916"/>
              <a:gd name="connsiteX2" fmla="*/ 4383024 w 4563011"/>
              <a:gd name="connsiteY2" fmla="*/ 4746173 h 5357916"/>
              <a:gd name="connsiteX3" fmla="*/ 2678958 w 4563011"/>
              <a:gd name="connsiteY3" fmla="*/ 5357916 h 5357916"/>
              <a:gd name="connsiteX4" fmla="*/ 0 w 4563011"/>
              <a:gd name="connsiteY4" fmla="*/ 2678958 h 5357916"/>
              <a:gd name="connsiteX5" fmla="*/ 2678958 w 4563011"/>
              <a:gd name="connsiteY5" fmla="*/ 0 h 5357916"/>
              <a:gd name="connsiteX6" fmla="*/ 4383024 w 4563011"/>
              <a:gd name="connsiteY6" fmla="*/ 611744 h 5357916"/>
              <a:gd name="connsiteX7" fmla="*/ 4481096 w 4563011"/>
              <a:gd name="connsiteY7" fmla="*/ 700877 h 5357916"/>
              <a:gd name="connsiteX8" fmla="*/ 4563011 w 4563011"/>
              <a:gd name="connsiteY8" fmla="*/ 2696631 h 5357916"/>
              <a:gd name="connsiteX0" fmla="*/ 4471571 w 4481096"/>
              <a:gd name="connsiteY0" fmla="*/ 2605191 h 5357916"/>
              <a:gd name="connsiteX1" fmla="*/ 4481096 w 4481096"/>
              <a:gd name="connsiteY1" fmla="*/ 4657039 h 5357916"/>
              <a:gd name="connsiteX2" fmla="*/ 4383024 w 4481096"/>
              <a:gd name="connsiteY2" fmla="*/ 4746173 h 5357916"/>
              <a:gd name="connsiteX3" fmla="*/ 2678958 w 4481096"/>
              <a:gd name="connsiteY3" fmla="*/ 5357916 h 5357916"/>
              <a:gd name="connsiteX4" fmla="*/ 0 w 4481096"/>
              <a:gd name="connsiteY4" fmla="*/ 2678958 h 5357916"/>
              <a:gd name="connsiteX5" fmla="*/ 2678958 w 4481096"/>
              <a:gd name="connsiteY5" fmla="*/ 0 h 5357916"/>
              <a:gd name="connsiteX6" fmla="*/ 4383024 w 4481096"/>
              <a:gd name="connsiteY6" fmla="*/ 611744 h 5357916"/>
              <a:gd name="connsiteX7" fmla="*/ 4481096 w 4481096"/>
              <a:gd name="connsiteY7" fmla="*/ 700877 h 5357916"/>
              <a:gd name="connsiteX0" fmla="*/ 4481096 w 4481096"/>
              <a:gd name="connsiteY0" fmla="*/ 4657039 h 5357916"/>
              <a:gd name="connsiteX1" fmla="*/ 4383024 w 4481096"/>
              <a:gd name="connsiteY1" fmla="*/ 4746173 h 5357916"/>
              <a:gd name="connsiteX2" fmla="*/ 2678958 w 4481096"/>
              <a:gd name="connsiteY2" fmla="*/ 5357916 h 5357916"/>
              <a:gd name="connsiteX3" fmla="*/ 0 w 4481096"/>
              <a:gd name="connsiteY3" fmla="*/ 2678958 h 5357916"/>
              <a:gd name="connsiteX4" fmla="*/ 2678958 w 4481096"/>
              <a:gd name="connsiteY4" fmla="*/ 0 h 5357916"/>
              <a:gd name="connsiteX5" fmla="*/ 4383024 w 4481096"/>
              <a:gd name="connsiteY5" fmla="*/ 611744 h 5357916"/>
              <a:gd name="connsiteX6" fmla="*/ 4481096 w 4481096"/>
              <a:gd name="connsiteY6" fmla="*/ 700877 h 535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1096" h="5357916">
                <a:moveTo>
                  <a:pt x="4481096" y="4657039"/>
                </a:moveTo>
                <a:lnTo>
                  <a:pt x="4383024" y="4746173"/>
                </a:lnTo>
                <a:cubicBezTo>
                  <a:pt x="3919942" y="5128342"/>
                  <a:pt x="3326261" y="5357916"/>
                  <a:pt x="2678958" y="5357916"/>
                </a:cubicBezTo>
                <a:cubicBezTo>
                  <a:pt x="1199410" y="5357916"/>
                  <a:pt x="0" y="4158506"/>
                  <a:pt x="0" y="2678958"/>
                </a:cubicBezTo>
                <a:cubicBezTo>
                  <a:pt x="0" y="1199410"/>
                  <a:pt x="1199410" y="0"/>
                  <a:pt x="2678958" y="0"/>
                </a:cubicBezTo>
                <a:cubicBezTo>
                  <a:pt x="3326261" y="0"/>
                  <a:pt x="3919942" y="229575"/>
                  <a:pt x="4383024" y="611744"/>
                </a:cubicBezTo>
                <a:lnTo>
                  <a:pt x="4481096" y="700877"/>
                </a:lnTo>
              </a:path>
            </a:pathLst>
          </a:custGeom>
          <a:solidFill>
            <a:schemeClr val="bg1"/>
          </a:solidFill>
          <a:ln w="76200" cap="rnd">
            <a:solidFill>
              <a:srgbClr val="FE7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983D7F88-ADE3-4FD6-9F66-DDC37D5A124B}"/>
              </a:ext>
            </a:extLst>
          </p:cNvPr>
          <p:cNvSpPr>
            <a:spLocks noGrp="1"/>
          </p:cNvSpPr>
          <p:nvPr>
            <p:ph type="body" sz="quarter" idx="10" hasCustomPrompt="1"/>
          </p:nvPr>
        </p:nvSpPr>
        <p:spPr>
          <a:xfrm>
            <a:off x="0" y="2828405"/>
            <a:ext cx="3158835" cy="1201189"/>
          </a:xfrm>
        </p:spPr>
        <p:txBody>
          <a:bodyPr anchor="ctr">
            <a:noAutofit/>
          </a:bodyPr>
          <a:lstStyle>
            <a:lvl1pPr marL="0" indent="0" algn="ctr">
              <a:buNone/>
              <a:defRPr sz="4000">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Activity</a:t>
            </a:r>
          </a:p>
        </p:txBody>
      </p:sp>
    </p:spTree>
    <p:extLst>
      <p:ext uri="{BB962C8B-B14F-4D97-AF65-F5344CB8AC3E}">
        <p14:creationId xmlns:p14="http://schemas.microsoft.com/office/powerpoint/2010/main" val="664466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0187F3-0F75-414C-B7BF-F664B1F60D0C}"/>
              </a:ext>
            </a:extLst>
          </p:cNvPr>
          <p:cNvGraphicFramePr>
            <a:graphicFrameLocks noChangeAspect="1"/>
          </p:cNvGraphicFramePr>
          <p:nvPr userDrawn="1">
            <p:custDataLst>
              <p:tags r:id="rId1"/>
            </p:custDataLst>
            <p:extLst>
              <p:ext uri="{D42A27DB-BD31-4B8C-83A1-F6EECF244321}">
                <p14:modId xmlns:p14="http://schemas.microsoft.com/office/powerpoint/2010/main" val="185729002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Object 3" hidden="1">
                        <a:extLst>
                          <a:ext uri="{FF2B5EF4-FFF2-40B4-BE49-F238E27FC236}">
                            <a16:creationId xmlns:a16="http://schemas.microsoft.com/office/drawing/2014/main" id="{850187F3-0F75-414C-B7BF-F664B1F60D0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49B416-F513-4C07-8084-6D5868EA843F}"/>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169713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Blue BG w/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FFB76A-3F8F-4B10-8C0B-8592C1928181}"/>
              </a:ext>
            </a:extLst>
          </p:cNvPr>
          <p:cNvGraphicFramePr>
            <a:graphicFrameLocks noChangeAspect="1"/>
          </p:cNvGraphicFramePr>
          <p:nvPr userDrawn="1">
            <p:custDataLst>
              <p:tags r:id="rId1"/>
            </p:custDataLst>
            <p:extLst>
              <p:ext uri="{D42A27DB-BD31-4B8C-83A1-F6EECF244321}">
                <p14:modId xmlns:p14="http://schemas.microsoft.com/office/powerpoint/2010/main" val="41529861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 name="Object 2" hidden="1">
                        <a:extLst>
                          <a:ext uri="{FF2B5EF4-FFF2-40B4-BE49-F238E27FC236}">
                            <a16:creationId xmlns:a16="http://schemas.microsoft.com/office/drawing/2014/main" id="{50FFB76A-3F8F-4B10-8C0B-8592C1928181}"/>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C0E88B2-0212-44D1-A8C4-A39432428AB7}"/>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7" name="Picture 6">
            <a:extLst>
              <a:ext uri="{FF2B5EF4-FFF2-40B4-BE49-F238E27FC236}">
                <a16:creationId xmlns:a16="http://schemas.microsoft.com/office/drawing/2014/main" id="{0DD312F7-E294-4C1D-9217-2775CA71F461}"/>
              </a:ext>
            </a:extLst>
          </p:cNvPr>
          <p:cNvPicPr>
            <a:picLocks noChangeAspect="1"/>
          </p:cNvPicPr>
          <p:nvPr userDrawn="1"/>
        </p:nvPicPr>
        <p:blipFill>
          <a:blip r:embed="rId6">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1589914" y="6098750"/>
            <a:ext cx="499367" cy="604495"/>
          </a:xfrm>
          <a:prstGeom prst="rect">
            <a:avLst/>
          </a:prstGeom>
        </p:spPr>
      </p:pic>
    </p:spTree>
    <p:extLst>
      <p:ext uri="{BB962C8B-B14F-4D97-AF65-F5344CB8AC3E}">
        <p14:creationId xmlns:p14="http://schemas.microsoft.com/office/powerpoint/2010/main" val="59802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ull page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BA70D41-29E5-47F4-8640-661AB0598E70}"/>
              </a:ext>
            </a:extLst>
          </p:cNvPr>
          <p:cNvSpPr>
            <a:spLocks noGrp="1"/>
          </p:cNvSpPr>
          <p:nvPr>
            <p:ph type="pic" sz="quarter" idx="10"/>
          </p:nvPr>
        </p:nvSpPr>
        <p:spPr>
          <a:xfrm>
            <a:off x="0" y="89651"/>
            <a:ext cx="12192000" cy="6768350"/>
          </a:xfrm>
        </p:spPr>
        <p:txBody>
          <a:bodyPr/>
          <a:lstStyle/>
          <a:p>
            <a:endParaRPr lang="en-US"/>
          </a:p>
        </p:txBody>
      </p:sp>
    </p:spTree>
    <p:extLst>
      <p:ext uri="{BB962C8B-B14F-4D97-AF65-F5344CB8AC3E}">
        <p14:creationId xmlns:p14="http://schemas.microsoft.com/office/powerpoint/2010/main" val="106840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reak slide V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F766C8-EB70-462B-B820-FCACEF9BF6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8" name="TextBox 7">
            <a:extLst>
              <a:ext uri="{FF2B5EF4-FFF2-40B4-BE49-F238E27FC236}">
                <a16:creationId xmlns:a16="http://schemas.microsoft.com/office/drawing/2014/main" id="{431DBC28-6B55-427D-ADFA-F6A2DFA24BD2}"/>
              </a:ext>
            </a:extLst>
          </p:cNvPr>
          <p:cNvSpPr txBox="1"/>
          <p:nvPr userDrawn="1"/>
        </p:nvSpPr>
        <p:spPr>
          <a:xfrm>
            <a:off x="7543724" y="1088109"/>
            <a:ext cx="3911214" cy="1323439"/>
          </a:xfrm>
          <a:prstGeom prst="rect">
            <a:avLst/>
          </a:prstGeom>
          <a:noFill/>
        </p:spPr>
        <p:txBody>
          <a:bodyPr wrap="square" rtlCol="0">
            <a:spAutoFit/>
          </a:bodyPr>
          <a:lstStyle/>
          <a:p>
            <a:r>
              <a:rPr lang="en-US" sz="80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Break</a:t>
            </a:r>
          </a:p>
        </p:txBody>
      </p:sp>
    </p:spTree>
    <p:extLst>
      <p:ext uri="{BB962C8B-B14F-4D97-AF65-F5344CB8AC3E}">
        <p14:creationId xmlns:p14="http://schemas.microsoft.com/office/powerpoint/2010/main" val="2719868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slide - no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275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ull-page-photo">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349B39-4932-46D5-B6AB-1E383D48DDCD}"/>
              </a:ext>
            </a:extLst>
          </p:cNvPr>
          <p:cNvSpPr>
            <a:spLocks noGrp="1"/>
          </p:cNvSpPr>
          <p:nvPr>
            <p:ph type="pic" sz="quarter" idx="10"/>
          </p:nvPr>
        </p:nvSpPr>
        <p:spPr>
          <a:xfrm>
            <a:off x="0" y="83129"/>
            <a:ext cx="12192000" cy="6774872"/>
          </a:xfrm>
        </p:spPr>
        <p:txBody>
          <a:bodyPr/>
          <a:lstStyle/>
          <a:p>
            <a:endParaRPr lang="en-US"/>
          </a:p>
        </p:txBody>
      </p:sp>
    </p:spTree>
    <p:extLst>
      <p:ext uri="{BB962C8B-B14F-4D97-AF65-F5344CB8AC3E}">
        <p14:creationId xmlns:p14="http://schemas.microsoft.com/office/powerpoint/2010/main" val="513800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quote slide">
    <p:bg>
      <p:bgPr>
        <a:solidFill>
          <a:schemeClr val="bg1"/>
        </a:solidFill>
        <a:effectLst/>
      </p:bgPr>
    </p:bg>
    <p:spTree>
      <p:nvGrpSpPr>
        <p:cNvPr id="1" name=""/>
        <p:cNvGrpSpPr/>
        <p:nvPr/>
      </p:nvGrpSpPr>
      <p:grpSpPr>
        <a:xfrm>
          <a:off x="0" y="0"/>
          <a:ext cx="0" cy="0"/>
          <a:chOff x="0" y="0"/>
          <a:chExt cx="0" cy="0"/>
        </a:xfrm>
      </p:grpSpPr>
      <p:pic>
        <p:nvPicPr>
          <p:cNvPr id="3" name="Google Shape;604;p84">
            <a:extLst>
              <a:ext uri="{FF2B5EF4-FFF2-40B4-BE49-F238E27FC236}">
                <a16:creationId xmlns:a16="http://schemas.microsoft.com/office/drawing/2014/main" id="{49FA4AF3-81C1-453F-B719-DD0B7138C67B}"/>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rcRect l="20064" t="21427" r="50605" b="47396"/>
          <a:stretch/>
        </p:blipFill>
        <p:spPr>
          <a:xfrm>
            <a:off x="648817" y="476659"/>
            <a:ext cx="1720700" cy="1463168"/>
          </a:xfrm>
          <a:prstGeom prst="rect">
            <a:avLst/>
          </a:prstGeom>
          <a:noFill/>
          <a:ln>
            <a:noFill/>
          </a:ln>
        </p:spPr>
      </p:pic>
      <p:pic>
        <p:nvPicPr>
          <p:cNvPr id="4" name="Google Shape;605;p84">
            <a:extLst>
              <a:ext uri="{FF2B5EF4-FFF2-40B4-BE49-F238E27FC236}">
                <a16:creationId xmlns:a16="http://schemas.microsoft.com/office/drawing/2014/main" id="{E5B46698-7481-41BE-9001-B282DB3E976F}"/>
              </a:ext>
            </a:extLst>
          </p:cNvPr>
          <p:cNvPicPr preferRelativeResize="0"/>
          <p:nvPr userDrawn="1"/>
        </p:nvPicPr>
        <p:blipFill rotWithShape="1">
          <a:blip r:embed="rId2">
            <a:alphaModFix/>
            <a:extLst>
              <a:ext uri="{BEBA8EAE-BF5A-486C-A8C5-ECC9F3942E4B}">
                <a14:imgProps xmlns:a14="http://schemas.microsoft.com/office/drawing/2010/main">
                  <a14:imgLayer r:embed="rId3">
                    <a14:imgEffect>
                      <a14:brightnessContrast contrast="-40000"/>
                    </a14:imgEffect>
                  </a14:imgLayer>
                </a14:imgProps>
              </a:ext>
            </a:extLst>
          </a:blip>
          <a:srcRect l="64399" t="62068" r="6270" b="6755"/>
          <a:stretch/>
        </p:blipFill>
        <p:spPr>
          <a:xfrm>
            <a:off x="9822484" y="4802680"/>
            <a:ext cx="1720700" cy="1463168"/>
          </a:xfrm>
          <a:prstGeom prst="rect">
            <a:avLst/>
          </a:prstGeom>
          <a:noFill/>
          <a:ln>
            <a:noFill/>
          </a:ln>
        </p:spPr>
      </p:pic>
      <p:sp>
        <p:nvSpPr>
          <p:cNvPr id="11" name="Text Placeholder 10">
            <a:extLst>
              <a:ext uri="{FF2B5EF4-FFF2-40B4-BE49-F238E27FC236}">
                <a16:creationId xmlns:a16="http://schemas.microsoft.com/office/drawing/2014/main" id="{C782CC59-08AA-493D-A96E-5C732CAFA3F4}"/>
              </a:ext>
            </a:extLst>
          </p:cNvPr>
          <p:cNvSpPr>
            <a:spLocks noGrp="1"/>
          </p:cNvSpPr>
          <p:nvPr>
            <p:ph type="body" sz="quarter" idx="10" hasCustomPrompt="1"/>
          </p:nvPr>
        </p:nvSpPr>
        <p:spPr>
          <a:xfrm>
            <a:off x="2369517" y="1631269"/>
            <a:ext cx="7458410" cy="3595461"/>
          </a:xfrm>
        </p:spPr>
        <p:txBody>
          <a:bodyPr anchor="ctr">
            <a:normAutofit/>
          </a:bodyPr>
          <a:lstStyle>
            <a:lvl1pPr marL="0" indent="0" algn="ctr">
              <a:buNone/>
              <a:defRPr sz="3600" b="1" i="1">
                <a:latin typeface="Open Sans" panose="020B0606030504020204" pitchFamily="34" charset="0"/>
                <a:ea typeface="Open Sans" panose="020B0606030504020204" pitchFamily="34" charset="0"/>
                <a:cs typeface="Open Sans" panose="020B0606030504020204" pitchFamily="34" charset="0"/>
              </a:defRPr>
            </a:lvl1pPr>
          </a:lstStyle>
          <a:p>
            <a:pPr lvl="0"/>
            <a:r>
              <a:rPr lang="en-US"/>
              <a:t>Quote</a:t>
            </a:r>
          </a:p>
        </p:txBody>
      </p:sp>
      <p:sp>
        <p:nvSpPr>
          <p:cNvPr id="13" name="Text Placeholder 12">
            <a:extLst>
              <a:ext uri="{FF2B5EF4-FFF2-40B4-BE49-F238E27FC236}">
                <a16:creationId xmlns:a16="http://schemas.microsoft.com/office/drawing/2014/main" id="{1DA1D1B1-EE0C-4861-A92E-7CBD8B4AD22B}"/>
              </a:ext>
            </a:extLst>
          </p:cNvPr>
          <p:cNvSpPr>
            <a:spLocks noGrp="1"/>
          </p:cNvSpPr>
          <p:nvPr>
            <p:ph type="body" sz="quarter" idx="11" hasCustomPrompt="1"/>
          </p:nvPr>
        </p:nvSpPr>
        <p:spPr>
          <a:xfrm>
            <a:off x="3140302" y="5512186"/>
            <a:ext cx="5911397" cy="468205"/>
          </a:xfrm>
        </p:spPr>
        <p:txBody>
          <a:bodyPr anchor="ctr">
            <a:noAutofit/>
          </a:bodyPr>
          <a:lstStyle>
            <a:lvl1pPr marL="0" indent="0" algn="ctr">
              <a:buNone/>
              <a:defRPr sz="2000" b="1">
                <a:latin typeface="Open Sans SemiBold" panose="020B0604020202020204" charset="0"/>
                <a:ea typeface="Open Sans SemiBold" panose="020B0604020202020204" charset="0"/>
                <a:cs typeface="Open Sans SemiBold" panose="020B0604020202020204" charset="0"/>
              </a:defRPr>
            </a:lvl1pPr>
            <a:lvl2pPr>
              <a:defRPr sz="2400" b="1">
                <a:latin typeface="Open Sans SemiBold" panose="020B0604020202020204" charset="0"/>
                <a:ea typeface="Open Sans SemiBold" panose="020B0604020202020204" charset="0"/>
                <a:cs typeface="Open Sans SemiBold" panose="020B0604020202020204" charset="0"/>
              </a:defRPr>
            </a:lvl2pPr>
            <a:lvl3pPr>
              <a:defRPr sz="2400" b="1">
                <a:latin typeface="Open Sans SemiBold" panose="020B0604020202020204" charset="0"/>
                <a:ea typeface="Open Sans SemiBold" panose="020B0604020202020204" charset="0"/>
                <a:cs typeface="Open Sans SemiBold" panose="020B0604020202020204" charset="0"/>
              </a:defRPr>
            </a:lvl3pPr>
            <a:lvl4pPr>
              <a:defRPr sz="2400" b="1">
                <a:latin typeface="Open Sans SemiBold" panose="020B0604020202020204" charset="0"/>
                <a:ea typeface="Open Sans SemiBold" panose="020B0604020202020204" charset="0"/>
                <a:cs typeface="Open Sans SemiBold" panose="020B0604020202020204" charset="0"/>
              </a:defRPr>
            </a:lvl4pPr>
            <a:lvl5pPr>
              <a:defRPr sz="2400" b="1">
                <a:latin typeface="Open Sans SemiBold" panose="020B0604020202020204" charset="0"/>
                <a:ea typeface="Open Sans SemiBold" panose="020B0604020202020204" charset="0"/>
                <a:cs typeface="Open Sans SemiBold" panose="020B0604020202020204" charset="0"/>
              </a:defRPr>
            </a:lvl5pPr>
          </a:lstStyle>
          <a:p>
            <a:pPr lvl="0"/>
            <a:r>
              <a:rPr lang="en-US"/>
              <a:t>- Quote Source</a:t>
            </a:r>
          </a:p>
        </p:txBody>
      </p:sp>
    </p:spTree>
    <p:extLst>
      <p:ext uri="{BB962C8B-B14F-4D97-AF65-F5344CB8AC3E}">
        <p14:creationId xmlns:p14="http://schemas.microsoft.com/office/powerpoint/2010/main" val="1325248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_blank slide - no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91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Navy Debrief">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D42201-C882-7A4B-B44D-2EB2FC2232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 y="0"/>
            <a:ext cx="10421033" cy="6858000"/>
          </a:xfrm>
          <a:prstGeom prst="rect">
            <a:avLst/>
          </a:prstGeom>
        </p:spPr>
      </p:pic>
      <p:sp>
        <p:nvSpPr>
          <p:cNvPr id="22" name="Freeform 21">
            <a:extLst>
              <a:ext uri="{FF2B5EF4-FFF2-40B4-BE49-F238E27FC236}">
                <a16:creationId xmlns:a16="http://schemas.microsoft.com/office/drawing/2014/main" id="{1056F492-4D2A-4748-8941-F261C8BA5B20}"/>
              </a:ext>
            </a:extLst>
          </p:cNvPr>
          <p:cNvSpPr/>
          <p:nvPr userDrawn="1"/>
        </p:nvSpPr>
        <p:spPr>
          <a:xfrm>
            <a:off x="3719815" y="-10604"/>
            <a:ext cx="8686800" cy="6898984"/>
          </a:xfrm>
          <a:custGeom>
            <a:avLst/>
            <a:gdLst>
              <a:gd name="connsiteX0" fmla="*/ 8466666 w 8500533"/>
              <a:gd name="connsiteY0" fmla="*/ 0 h 6858000"/>
              <a:gd name="connsiteX1" fmla="*/ 4419600 w 8500533"/>
              <a:gd name="connsiteY1" fmla="*/ 0 h 6858000"/>
              <a:gd name="connsiteX2" fmla="*/ 0 w 8500533"/>
              <a:gd name="connsiteY2" fmla="*/ 6858000 h 6858000"/>
              <a:gd name="connsiteX3" fmla="*/ 8500533 w 8500533"/>
              <a:gd name="connsiteY3" fmla="*/ 6841066 h 6858000"/>
              <a:gd name="connsiteX4" fmla="*/ 8466666 w 850053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0533" h="6858000">
                <a:moveTo>
                  <a:pt x="8466666" y="0"/>
                </a:moveTo>
                <a:lnTo>
                  <a:pt x="4419600" y="0"/>
                </a:lnTo>
                <a:lnTo>
                  <a:pt x="0" y="6858000"/>
                </a:lnTo>
                <a:lnTo>
                  <a:pt x="8500533" y="6841066"/>
                </a:lnTo>
                <a:lnTo>
                  <a:pt x="8466666" y="0"/>
                </a:lnTo>
                <a:close/>
              </a:path>
            </a:pathLst>
          </a:custGeom>
          <a:solidFill>
            <a:srgbClr val="003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266FAFC7-AADC-6E4C-AFC8-3A6A3A6874FC}"/>
              </a:ext>
            </a:extLst>
          </p:cNvPr>
          <p:cNvSpPr>
            <a:spLocks noGrp="1"/>
          </p:cNvSpPr>
          <p:nvPr>
            <p:ph type="body" sz="quarter" idx="10" hasCustomPrompt="1"/>
          </p:nvPr>
        </p:nvSpPr>
        <p:spPr>
          <a:xfrm>
            <a:off x="5498611" y="5166378"/>
            <a:ext cx="5129212" cy="1169987"/>
          </a:xfrm>
        </p:spPr>
        <p:txBody>
          <a:bodyPr>
            <a:noAutofit/>
          </a:bodyPr>
          <a:lstStyle>
            <a:lvl1pPr marL="0" indent="0">
              <a:buNone/>
              <a:defRPr sz="7000" b="1">
                <a:solidFill>
                  <a:schemeClr val="bg2"/>
                </a:solidFill>
                <a:latin typeface="Arial" panose="020B0604020202020204" pitchFamily="34" charset="0"/>
                <a:cs typeface="Arial" panose="020B0604020202020204" pitchFamily="34" charset="0"/>
              </a:defRPr>
            </a:lvl1pPr>
          </a:lstStyle>
          <a:p>
            <a:pPr lvl="0"/>
            <a:r>
              <a:rPr lang="en-US"/>
              <a:t>DEBRIEF</a:t>
            </a:r>
          </a:p>
        </p:txBody>
      </p:sp>
    </p:spTree>
    <p:extLst>
      <p:ext uri="{BB962C8B-B14F-4D97-AF65-F5344CB8AC3E}">
        <p14:creationId xmlns:p14="http://schemas.microsoft.com/office/powerpoint/2010/main" val="3701727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esson slide - with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269411596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357446" y="336405"/>
            <a:ext cx="11472034" cy="659130"/>
          </a:xfrm>
        </p:spPr>
        <p:txBody>
          <a:bodyPr anchor="b">
            <a:normAutofit/>
          </a:bodyPr>
          <a:lstStyle>
            <a:lvl1pPr marL="0" indent="0">
              <a:spcBef>
                <a:spcPts val="0"/>
              </a:spcBef>
              <a:buNone/>
              <a:defRPr sz="3200" b="1">
                <a:latin typeface="Open Sans Bold" panose="020B0806030504020204" pitchFamily="34" charset="0"/>
                <a:ea typeface="Open Sans Bold" panose="020B0806030504020204" pitchFamily="34" charset="0"/>
                <a:cs typeface="Open Sans Bold" panose="020B0806030504020204" pitchFamily="34" charset="0"/>
              </a:defRPr>
            </a:lvl1pPr>
          </a:lstStyle>
          <a:p>
            <a:pPr lvl="0"/>
            <a:endParaRPr lang="en-US"/>
          </a:p>
        </p:txBody>
      </p:sp>
      <p:pic>
        <p:nvPicPr>
          <p:cNvPr id="22" name="Picture 21" descr="A picture containing drawing&#10;&#10;Description automatically generated">
            <a:extLst>
              <a:ext uri="{FF2B5EF4-FFF2-40B4-BE49-F238E27FC236}">
                <a16:creationId xmlns:a16="http://schemas.microsoft.com/office/drawing/2014/main" id="{54E13696-118B-4FB1-8A87-94D4387BCF1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399744" y="6013416"/>
            <a:ext cx="560027" cy="677928"/>
          </a:xfrm>
          <a:prstGeom prst="rect">
            <a:avLst/>
          </a:prstGeom>
        </p:spPr>
      </p:pic>
      <p:sp>
        <p:nvSpPr>
          <p:cNvPr id="7" name="Text Placeholder 2">
            <a:extLst>
              <a:ext uri="{FF2B5EF4-FFF2-40B4-BE49-F238E27FC236}">
                <a16:creationId xmlns:a16="http://schemas.microsoft.com/office/drawing/2014/main" id="{6DF4A4C4-BDCE-4187-9BDA-7C5C8658E366}"/>
              </a:ext>
            </a:extLst>
          </p:cNvPr>
          <p:cNvSpPr>
            <a:spLocks noGrp="1"/>
          </p:cNvSpPr>
          <p:nvPr>
            <p:ph type="body" sz="quarter" idx="11"/>
          </p:nvPr>
        </p:nvSpPr>
        <p:spPr>
          <a:xfrm>
            <a:off x="357446" y="1280037"/>
            <a:ext cx="11472034" cy="4372617"/>
          </a:xfrm>
        </p:spPr>
        <p:txBody>
          <a:bodyPr>
            <a:normAutofit/>
          </a:bodyPr>
          <a:lstStyle>
            <a:lvl1pPr>
              <a:defRPr sz="2000">
                <a:latin typeface="Open Sans Light" panose="020B0604020202020204" charset="0"/>
                <a:ea typeface="Open Sans Light" panose="020B0604020202020204" charset="0"/>
                <a:cs typeface="Open Sans Light" panose="020B0604020202020204" charset="0"/>
              </a:defRPr>
            </a:lvl1pPr>
            <a:lvl2pPr>
              <a:defRPr sz="1800">
                <a:latin typeface="Open Sans Light" panose="020B0604020202020204" charset="0"/>
                <a:ea typeface="Open Sans Light" panose="020B0604020202020204" charset="0"/>
                <a:cs typeface="Open Sans Light" panose="020B0604020202020204" charset="0"/>
              </a:defRPr>
            </a:lvl2pPr>
            <a:lvl3pPr>
              <a:defRPr sz="1600">
                <a:latin typeface="Open Sans Light" panose="020B0604020202020204" charset="0"/>
                <a:ea typeface="Open Sans Light" panose="020B0604020202020204" charset="0"/>
                <a:cs typeface="Open Sans Light" panose="020B0604020202020204" charset="0"/>
              </a:defRPr>
            </a:lvl3pPr>
            <a:lvl4pPr>
              <a:defRPr sz="1400">
                <a:latin typeface="Open Sans Light" panose="020B0604020202020204" charset="0"/>
                <a:ea typeface="Open Sans Light" panose="020B0604020202020204" charset="0"/>
                <a:cs typeface="Open Sans Light" panose="020B0604020202020204" charset="0"/>
              </a:defRPr>
            </a:lvl4pPr>
            <a:lvl5pPr>
              <a:defRPr sz="1400">
                <a:latin typeface="Open Sans Light" panose="020B0604020202020204" charset="0"/>
                <a:ea typeface="Open Sans Light" panose="020B0604020202020204" charset="0"/>
                <a:cs typeface="Open Sans Light" panose="020B060402020202020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462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e text column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61335106"/>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707C6DE-246F-44B7-A3CE-6AE23752F17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Slide Number"/>
          <p:cNvSpPr>
            <a:spLocks noGrp="1"/>
          </p:cNvSpPr>
          <p:nvPr>
            <p:ph type="sldNum" sz="quarter" idx="4"/>
          </p:nvPr>
        </p:nvSpPr>
        <p:spPr>
          <a:xfrm>
            <a:off x="11275200" y="6534000"/>
            <a:ext cx="480000" cy="122400"/>
          </a:xfrm>
          <a:prstGeom prst="rect">
            <a:avLst/>
          </a:prstGeom>
        </p:spPr>
        <p:txBody>
          <a:bodyPr vert="horz" lIns="0" tIns="0" rIns="0" bIns="0" rtlCol="0" anchor="ctr"/>
          <a:lstStyle>
            <a:lvl1pPr algn="r">
              <a:defRPr sz="1067">
                <a:solidFill>
                  <a:schemeClr val="tx1"/>
                </a:solidFill>
              </a:defRPr>
            </a:lvl1pPr>
          </a:lstStyle>
          <a:p>
            <a:fld id="{14083476-7809-41B0-B38C-DE860FDD3802}" type="slidenum">
              <a:rPr lang="en-US" smtClean="0"/>
              <a:pPr/>
              <a:t>‹#›</a:t>
            </a:fld>
            <a:endParaRPr lang="en-US"/>
          </a:p>
        </p:txBody>
      </p:sp>
      <p:sp>
        <p:nvSpPr>
          <p:cNvPr id="4" name="Date"/>
          <p:cNvSpPr>
            <a:spLocks noGrp="1"/>
          </p:cNvSpPr>
          <p:nvPr>
            <p:ph type="dt" sz="half" idx="2"/>
          </p:nvPr>
        </p:nvSpPr>
        <p:spPr>
          <a:xfrm>
            <a:off x="9595200" y="6534000"/>
            <a:ext cx="1488000" cy="122400"/>
          </a:xfrm>
          <a:prstGeom prst="rect">
            <a:avLst/>
          </a:prstGeom>
        </p:spPr>
        <p:txBody>
          <a:bodyPr vert="horz" lIns="0" tIns="0" rIns="0" bIns="0" rtlCol="0" anchor="ctr"/>
          <a:lstStyle>
            <a:lvl1pPr algn="l">
              <a:defRPr sz="1067">
                <a:solidFill>
                  <a:schemeClr val="tx1"/>
                </a:solidFill>
              </a:defRPr>
            </a:lvl1pPr>
          </a:lstStyle>
          <a:p>
            <a:fld id="{308D9215-154C-4A9C-B998-65410C719FB9}" type="datetime3">
              <a:rPr lang="en-US" smtClean="0"/>
              <a:t>5 September 2023</a:t>
            </a:fld>
            <a:endParaRPr lang="en-US"/>
          </a:p>
        </p:txBody>
      </p:sp>
      <p:sp>
        <p:nvSpPr>
          <p:cNvPr id="5" name="Footer"/>
          <p:cNvSpPr>
            <a:spLocks noGrp="1"/>
          </p:cNvSpPr>
          <p:nvPr>
            <p:ph type="ftr" sz="quarter" idx="3"/>
          </p:nvPr>
        </p:nvSpPr>
        <p:spPr>
          <a:xfrm>
            <a:off x="2068800" y="6534000"/>
            <a:ext cx="7147200" cy="122400"/>
          </a:xfrm>
          <a:prstGeom prst="rect">
            <a:avLst/>
          </a:prstGeom>
        </p:spPr>
        <p:txBody>
          <a:bodyPr vert="horz" lIns="0" tIns="0" rIns="0" bIns="0" rtlCol="0" anchor="ctr"/>
          <a:lstStyle>
            <a:lvl1pPr algn="l">
              <a:defRPr sz="1067">
                <a:solidFill>
                  <a:schemeClr val="tx1"/>
                </a:solidFill>
              </a:defRPr>
            </a:lvl1pPr>
          </a:lstStyle>
          <a:p>
            <a:r>
              <a:rPr lang="en-US"/>
              <a:t>GCOO Innovation</a:t>
            </a:r>
          </a:p>
        </p:txBody>
      </p:sp>
      <p:sp>
        <p:nvSpPr>
          <p:cNvPr id="8" name="Text Placeholder 2"/>
          <p:cNvSpPr>
            <a:spLocks noGrp="1"/>
          </p:cNvSpPr>
          <p:nvPr>
            <p:ph type="body" sz="quarter" idx="10" hasCustomPrompt="1"/>
          </p:nvPr>
        </p:nvSpPr>
        <p:spPr>
          <a:xfrm>
            <a:off x="427200" y="1412877"/>
            <a:ext cx="11328400" cy="4752975"/>
          </a:xfrm>
        </p:spPr>
        <p:txBody>
          <a:bodyPr/>
          <a:lstStyle/>
          <a:p>
            <a:pPr lvl="0"/>
            <a:r>
              <a:rPr lang="en-US"/>
              <a:t>Click to add text</a:t>
            </a:r>
          </a:p>
        </p:txBody>
      </p:sp>
      <p:sp>
        <p:nvSpPr>
          <p:cNvPr id="2" name="Title 1"/>
          <p:cNvSpPr>
            <a:spLocks noGrp="1"/>
          </p:cNvSpPr>
          <p:nvPr>
            <p:ph type="title" hasCustomPrompt="1"/>
          </p:nvPr>
        </p:nvSpPr>
        <p:spPr/>
        <p:txBody>
          <a:bodyPr/>
          <a:lstStyle>
            <a:lvl1pPr>
              <a:defRPr baseline="0"/>
            </a:lvl1pPr>
          </a:lstStyle>
          <a:p>
            <a:r>
              <a:rPr lang="en-US"/>
              <a:t>One text column without picture </a:t>
            </a:r>
            <a:br>
              <a:rPr lang="en-US"/>
            </a:br>
            <a:r>
              <a:rPr lang="en-US"/>
              <a:t>(Subtitle text Credit Suisse Gr</a:t>
            </a:r>
            <a:r>
              <a:rPr lang="pl-PL"/>
              <a:t>a</a:t>
            </a:r>
            <a:r>
              <a:rPr lang="en-US"/>
              <a:t>y 4)</a:t>
            </a:r>
          </a:p>
        </p:txBody>
      </p:sp>
      <p:pic>
        <p:nvPicPr>
          <p:cNvPr id="9" name="Picture 8">
            <a:extLst>
              <a:ext uri="{FF2B5EF4-FFF2-40B4-BE49-F238E27FC236}">
                <a16:creationId xmlns:a16="http://schemas.microsoft.com/office/drawing/2014/main" id="{B9C102BF-3DE7-4450-8FF2-B46A2C2966F3}"/>
              </a:ext>
            </a:extLst>
          </p:cNvPr>
          <p:cNvPicPr>
            <a:picLocks noChangeAspect="1"/>
          </p:cNvPicPr>
          <p:nvPr userDrawn="1"/>
        </p:nvPicPr>
        <p:blipFill>
          <a:blip r:embed="rId6"/>
          <a:stretch>
            <a:fillRect/>
          </a:stretch>
        </p:blipFill>
        <p:spPr>
          <a:xfrm>
            <a:off x="702807" y="6106278"/>
            <a:ext cx="620864" cy="695105"/>
          </a:xfrm>
          <a:prstGeom prst="rect">
            <a:avLst/>
          </a:prstGeom>
        </p:spPr>
      </p:pic>
    </p:spTree>
    <p:extLst>
      <p:ext uri="{BB962C8B-B14F-4D97-AF65-F5344CB8AC3E}">
        <p14:creationId xmlns:p14="http://schemas.microsoft.com/office/powerpoint/2010/main" val="625968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Green Content Page w/ Title">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7208B601-4C70-D948-BC4A-97763370EB9E}"/>
              </a:ext>
            </a:extLst>
          </p:cNvPr>
          <p:cNvSpPr>
            <a:spLocks noGrp="1"/>
          </p:cNvSpPr>
          <p:nvPr>
            <p:ph type="body" sz="quarter" idx="10" hasCustomPrompt="1"/>
          </p:nvPr>
        </p:nvSpPr>
        <p:spPr>
          <a:xfrm>
            <a:off x="328616" y="493111"/>
            <a:ext cx="10955080" cy="728663"/>
          </a:xfr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200" indent="0">
              <a:buNone/>
              <a:defRPr sz="3000">
                <a:solidFill>
                  <a:schemeClr val="tx2"/>
                </a:solidFill>
                <a:latin typeface="GT Walsheim" panose="02000503040000020003" pitchFamily="2" charset="77"/>
              </a:defRPr>
            </a:lvl2pPr>
            <a:lvl3pPr marL="914400" indent="0">
              <a:buNone/>
              <a:defRPr sz="3000">
                <a:solidFill>
                  <a:schemeClr val="tx2"/>
                </a:solidFill>
                <a:latin typeface="GT Walsheim" panose="02000503040000020003" pitchFamily="2" charset="77"/>
              </a:defRPr>
            </a:lvl3pPr>
            <a:lvl4pPr marL="1371600" indent="0">
              <a:buNone/>
              <a:defRPr sz="3000">
                <a:solidFill>
                  <a:schemeClr val="tx2"/>
                </a:solidFill>
                <a:latin typeface="GT Walsheim" panose="02000503040000020003" pitchFamily="2" charset="77"/>
              </a:defRPr>
            </a:lvl4pPr>
            <a:lvl5pPr marL="1828800" indent="0">
              <a:buNone/>
              <a:defRPr sz="3000">
                <a:solidFill>
                  <a:schemeClr val="tx2"/>
                </a:solidFill>
                <a:latin typeface="GT Walsheim" panose="02000503040000020003" pitchFamily="2" charset="77"/>
              </a:defRPr>
            </a:lvl5pPr>
          </a:lstStyle>
          <a:p>
            <a:pPr lvl="0"/>
            <a:r>
              <a:rPr lang="en-US"/>
              <a:t>Title</a:t>
            </a:r>
          </a:p>
        </p:txBody>
      </p:sp>
    </p:spTree>
    <p:extLst>
      <p:ext uri="{BB962C8B-B14F-4D97-AF65-F5344CB8AC3E}">
        <p14:creationId xmlns:p14="http://schemas.microsoft.com/office/powerpoint/2010/main" val="124723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age - logo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D7DB7-2EA5-4C44-A620-9B012A71B402}"/>
              </a:ext>
            </a:extLst>
          </p:cNvPr>
          <p:cNvPicPr>
            <a:picLocks noChangeAspect="1"/>
          </p:cNvPicPr>
          <p:nvPr userDrawn="1"/>
        </p:nvPicPr>
        <p:blipFill>
          <a:blip r:embed="rId2"/>
          <a:stretch>
            <a:fillRect/>
          </a:stretch>
        </p:blipFill>
        <p:spPr>
          <a:xfrm>
            <a:off x="2245424" y="2290048"/>
            <a:ext cx="7701151" cy="2277904"/>
          </a:xfrm>
          <a:prstGeom prst="rect">
            <a:avLst/>
          </a:prstGeom>
        </p:spPr>
      </p:pic>
    </p:spTree>
    <p:extLst>
      <p:ext uri="{BB962C8B-B14F-4D97-AF65-F5344CB8AC3E}">
        <p14:creationId xmlns:p14="http://schemas.microsoft.com/office/powerpoint/2010/main" val="1509083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age - client inf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D7DB7-2EA5-4C44-A620-9B012A71B402}"/>
              </a:ext>
            </a:extLst>
          </p:cNvPr>
          <p:cNvPicPr>
            <a:picLocks noChangeAspect="1"/>
          </p:cNvPicPr>
          <p:nvPr userDrawn="1"/>
        </p:nvPicPr>
        <p:blipFill>
          <a:blip r:embed="rId2"/>
          <a:stretch>
            <a:fillRect/>
          </a:stretch>
        </p:blipFill>
        <p:spPr>
          <a:xfrm>
            <a:off x="2245424" y="2290048"/>
            <a:ext cx="7701151" cy="2277904"/>
          </a:xfrm>
          <a:prstGeom prst="rect">
            <a:avLst/>
          </a:prstGeom>
        </p:spPr>
      </p:pic>
      <p:sp>
        <p:nvSpPr>
          <p:cNvPr id="5" name="Text Placeholder 2">
            <a:extLst>
              <a:ext uri="{FF2B5EF4-FFF2-40B4-BE49-F238E27FC236}">
                <a16:creationId xmlns:a16="http://schemas.microsoft.com/office/drawing/2014/main" id="{3C5D7208-5B30-4AE4-9462-1229DBF1B959}"/>
              </a:ext>
            </a:extLst>
          </p:cNvPr>
          <p:cNvSpPr>
            <a:spLocks noGrp="1"/>
          </p:cNvSpPr>
          <p:nvPr>
            <p:ph type="body" sz="quarter" idx="11" hasCustomPrompt="1"/>
          </p:nvPr>
        </p:nvSpPr>
        <p:spPr>
          <a:xfrm>
            <a:off x="6096000" y="6217286"/>
            <a:ext cx="5876319" cy="402415"/>
          </a:xfrm>
        </p:spPr>
        <p:txBody>
          <a:bodyPr anchor="ctr">
            <a:noAutofit/>
          </a:bodyPr>
          <a:lstStyle>
            <a:lvl1pPr algn="r">
              <a:buNone/>
              <a:defRPr lang="en-US" sz="2000" kern="1200" dirty="0">
                <a:solidFill>
                  <a:schemeClr val="tx1"/>
                </a:solidFill>
                <a:latin typeface="Open Sans Light" panose="020B0604020202020204" charset="0"/>
                <a:ea typeface="Open Sans Light" panose="020B0604020202020204" charset="0"/>
                <a:cs typeface="Open Sans Light" panose="020B0604020202020204" charset="0"/>
              </a:defRPr>
            </a:lvl1pPr>
          </a:lstStyle>
          <a:p>
            <a:pPr lvl="0"/>
            <a:r>
              <a:rPr lang="en-US"/>
              <a:t>Month &amp; Year</a:t>
            </a:r>
          </a:p>
        </p:txBody>
      </p:sp>
      <p:sp>
        <p:nvSpPr>
          <p:cNvPr id="8" name="Text Placeholder 2">
            <a:extLst>
              <a:ext uri="{FF2B5EF4-FFF2-40B4-BE49-F238E27FC236}">
                <a16:creationId xmlns:a16="http://schemas.microsoft.com/office/drawing/2014/main" id="{153A894D-33FD-489A-86F4-8AE034EF838A}"/>
              </a:ext>
            </a:extLst>
          </p:cNvPr>
          <p:cNvSpPr>
            <a:spLocks noGrp="1"/>
          </p:cNvSpPr>
          <p:nvPr>
            <p:ph type="body" sz="quarter" idx="13" hasCustomPrompt="1"/>
          </p:nvPr>
        </p:nvSpPr>
        <p:spPr>
          <a:xfrm>
            <a:off x="6096000" y="5735683"/>
            <a:ext cx="5876319" cy="402415"/>
          </a:xfrm>
        </p:spPr>
        <p:txBody>
          <a:bodyPr anchor="ctr">
            <a:normAutofit/>
          </a:bodyPr>
          <a:lstStyle>
            <a:lvl1pPr algn="r">
              <a:buNone/>
              <a:defRPr lang="en-US" sz="2000" kern="1200" dirty="0">
                <a:solidFill>
                  <a:schemeClr val="tx1"/>
                </a:solidFill>
                <a:latin typeface="Open Sans Light" panose="020B0604020202020204" charset="0"/>
                <a:ea typeface="Open Sans Light" panose="020B0604020202020204" charset="0"/>
                <a:cs typeface="Open Sans Light" panose="020B0604020202020204" charset="0"/>
              </a:defRPr>
            </a:lvl1pPr>
          </a:lstStyle>
          <a:p>
            <a:pPr lvl="0"/>
            <a:r>
              <a:rPr lang="en-US"/>
              <a:t>Client Name</a:t>
            </a:r>
          </a:p>
        </p:txBody>
      </p:sp>
      <p:sp>
        <p:nvSpPr>
          <p:cNvPr id="9" name="Text Placeholder 2">
            <a:extLst>
              <a:ext uri="{FF2B5EF4-FFF2-40B4-BE49-F238E27FC236}">
                <a16:creationId xmlns:a16="http://schemas.microsoft.com/office/drawing/2014/main" id="{60C46248-E701-497D-BB86-9404D2E9CF07}"/>
              </a:ext>
            </a:extLst>
          </p:cNvPr>
          <p:cNvSpPr>
            <a:spLocks noGrp="1"/>
          </p:cNvSpPr>
          <p:nvPr>
            <p:ph type="body" sz="quarter" idx="14" hasCustomPrompt="1"/>
          </p:nvPr>
        </p:nvSpPr>
        <p:spPr>
          <a:xfrm>
            <a:off x="6096001" y="5254080"/>
            <a:ext cx="5876318" cy="402415"/>
          </a:xfrm>
        </p:spPr>
        <p:txBody>
          <a:bodyPr anchor="ctr">
            <a:noAutofit/>
          </a:bodyPr>
          <a:lstStyle>
            <a:lvl1pPr algn="r">
              <a:buNone/>
              <a:defRPr lang="en-US" sz="2000" kern="1200" dirty="0">
                <a:solidFill>
                  <a:schemeClr val="tx1"/>
                </a:solidFill>
                <a:latin typeface="Open Sans SemiBold" panose="020B0604020202020204" charset="0"/>
                <a:ea typeface="Open Sans SemiBold" panose="020B0604020202020204" charset="0"/>
                <a:cs typeface="Open Sans SemiBold" panose="020B0604020202020204" charset="0"/>
              </a:defRPr>
            </a:lvl1pPr>
          </a:lstStyle>
          <a:p>
            <a:pPr lvl="0"/>
            <a:r>
              <a:rPr lang="en-US"/>
              <a:t>Project Title</a:t>
            </a:r>
          </a:p>
        </p:txBody>
      </p:sp>
    </p:spTree>
    <p:extLst>
      <p:ext uri="{BB962C8B-B14F-4D97-AF65-F5344CB8AC3E}">
        <p14:creationId xmlns:p14="http://schemas.microsoft.com/office/powerpoint/2010/main" val="3504103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V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8B57CB-2B56-4871-B121-B0CF0114F4B8}"/>
              </a:ext>
            </a:extLst>
          </p:cNvPr>
          <p:cNvSpPr>
            <a:spLocks noGrp="1"/>
          </p:cNvSpPr>
          <p:nvPr>
            <p:ph type="body" sz="quarter" idx="10"/>
          </p:nvPr>
        </p:nvSpPr>
        <p:spPr>
          <a:xfrm>
            <a:off x="1137833" y="2828405"/>
            <a:ext cx="9916333" cy="1201189"/>
          </a:xfrm>
        </p:spPr>
        <p:txBody>
          <a:bodyPr anchor="ctr">
            <a:noAutofit/>
          </a:bodyPr>
          <a:lstStyle>
            <a:lvl1pPr marL="0" indent="0" algn="ctr">
              <a:buNone/>
              <a:defRPr sz="8000">
                <a:latin typeface="Metropolis Extra Bold" panose="00000900000000000000" charset="0"/>
              </a:defRPr>
            </a:lvl1pPr>
          </a:lstStyle>
          <a:p>
            <a:pPr lvl="0"/>
            <a:endParaRPr lang="en-US"/>
          </a:p>
        </p:txBody>
      </p:sp>
    </p:spTree>
    <p:extLst>
      <p:ext uri="{BB962C8B-B14F-4D97-AF65-F5344CB8AC3E}">
        <p14:creationId xmlns:p14="http://schemas.microsoft.com/office/powerpoint/2010/main" val="2310843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 title &amp;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141553143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pic>
        <p:nvPicPr>
          <p:cNvPr id="22" name="Picture 21" descr="A picture containing drawing&#10;&#10;Description automatically generated">
            <a:extLst>
              <a:ext uri="{FF2B5EF4-FFF2-40B4-BE49-F238E27FC236}">
                <a16:creationId xmlns:a16="http://schemas.microsoft.com/office/drawing/2014/main" id="{54E13696-118B-4FB1-8A87-94D4387BCF14}"/>
              </a:ext>
            </a:extLst>
          </p:cNvPr>
          <p:cNvPicPr>
            <a:picLocks noChangeAspect="1"/>
          </p:cNvPicPr>
          <p:nvPr userDrawn="1"/>
        </p:nvPicPr>
        <p:blipFill>
          <a:blip r:embed="rId6"/>
          <a:stretch>
            <a:fillRect/>
          </a:stretch>
        </p:blipFill>
        <p:spPr>
          <a:xfrm>
            <a:off x="11399744" y="6013416"/>
            <a:ext cx="560027" cy="677928"/>
          </a:xfrm>
          <a:prstGeom prst="rect">
            <a:avLst/>
          </a:prstGeom>
        </p:spPr>
      </p:pic>
      <p:sp>
        <p:nvSpPr>
          <p:cNvPr id="8" name="Text Placeholder 9">
            <a:extLst>
              <a:ext uri="{FF2B5EF4-FFF2-40B4-BE49-F238E27FC236}">
                <a16:creationId xmlns:a16="http://schemas.microsoft.com/office/drawing/2014/main" id="{D1239C00-A376-43C2-9827-CBBE945049D0}"/>
              </a:ext>
            </a:extLst>
          </p:cNvPr>
          <p:cNvSpPr>
            <a:spLocks noGrp="1"/>
          </p:cNvSpPr>
          <p:nvPr>
            <p:ph type="body" sz="quarter" idx="10"/>
          </p:nvPr>
        </p:nvSpPr>
        <p:spPr>
          <a:xfrm>
            <a:off x="357446" y="336405"/>
            <a:ext cx="11472034" cy="659130"/>
          </a:xfrm>
        </p:spPr>
        <p:txBody>
          <a:bodyPr anchor="b">
            <a:normAutofit/>
          </a:bodyPr>
          <a:lstStyle>
            <a:lvl1pPr marL="0" indent="0">
              <a:spcBef>
                <a:spcPts val="0"/>
              </a:spcBef>
              <a:buNone/>
              <a:defRPr sz="3200" b="1">
                <a:latin typeface="Metropolis Extra Bold" panose="00000900000000000000"/>
              </a:defRPr>
            </a:lvl1pPr>
          </a:lstStyle>
          <a:p>
            <a:pPr lvl="0"/>
            <a:endParaRPr lang="en-US"/>
          </a:p>
        </p:txBody>
      </p:sp>
    </p:spTree>
    <p:extLst>
      <p:ext uri="{BB962C8B-B14F-4D97-AF65-F5344CB8AC3E}">
        <p14:creationId xmlns:p14="http://schemas.microsoft.com/office/powerpoint/2010/main" val="6666663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slide - 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118686693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 Placeholder 9">
            <a:extLst>
              <a:ext uri="{FF2B5EF4-FFF2-40B4-BE49-F238E27FC236}">
                <a16:creationId xmlns:a16="http://schemas.microsoft.com/office/drawing/2014/main" id="{C99D62C1-15E6-445C-8120-80EF9890768F}"/>
              </a:ext>
            </a:extLst>
          </p:cNvPr>
          <p:cNvSpPr>
            <a:spLocks noGrp="1"/>
          </p:cNvSpPr>
          <p:nvPr>
            <p:ph type="body" sz="quarter" idx="10"/>
          </p:nvPr>
        </p:nvSpPr>
        <p:spPr>
          <a:xfrm>
            <a:off x="357446" y="336405"/>
            <a:ext cx="11472034" cy="659130"/>
          </a:xfrm>
        </p:spPr>
        <p:txBody>
          <a:bodyPr anchor="b">
            <a:normAutofit/>
          </a:bodyPr>
          <a:lstStyle>
            <a:lvl1pPr marL="0" indent="0">
              <a:spcBef>
                <a:spcPts val="0"/>
              </a:spcBef>
              <a:buNone/>
              <a:defRPr sz="3200" b="1">
                <a:latin typeface="Metropolis Extra Bold" panose="00000900000000000000"/>
              </a:defRPr>
            </a:lvl1pPr>
          </a:lstStyle>
          <a:p>
            <a:pPr lvl="0"/>
            <a:endParaRPr lang="en-US"/>
          </a:p>
        </p:txBody>
      </p:sp>
    </p:spTree>
    <p:extLst>
      <p:ext uri="{BB962C8B-B14F-4D97-AF65-F5344CB8AC3E}">
        <p14:creationId xmlns:p14="http://schemas.microsoft.com/office/powerpoint/2010/main" val="2815840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sson slide - with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37251508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357446" y="336405"/>
            <a:ext cx="11472034" cy="659130"/>
          </a:xfrm>
        </p:spPr>
        <p:txBody>
          <a:bodyPr anchor="b">
            <a:normAutofit/>
          </a:bodyPr>
          <a:lstStyle>
            <a:lvl1pPr marL="0" indent="0">
              <a:spcBef>
                <a:spcPts val="0"/>
              </a:spcBef>
              <a:buNone/>
              <a:defRPr sz="3200" b="1">
                <a:latin typeface="Metropolis Extra Bold" panose="00000900000000000000"/>
              </a:defRPr>
            </a:lvl1pPr>
          </a:lstStyle>
          <a:p>
            <a:pPr lvl="0"/>
            <a:endParaRPr lang="en-US"/>
          </a:p>
        </p:txBody>
      </p:sp>
      <p:pic>
        <p:nvPicPr>
          <p:cNvPr id="22" name="Picture 21" descr="A picture containing drawing&#10;&#10;Description automatically generated">
            <a:extLst>
              <a:ext uri="{FF2B5EF4-FFF2-40B4-BE49-F238E27FC236}">
                <a16:creationId xmlns:a16="http://schemas.microsoft.com/office/drawing/2014/main" id="{54E13696-118B-4FB1-8A87-94D4387BCF14}"/>
              </a:ext>
            </a:extLst>
          </p:cNvPr>
          <p:cNvPicPr>
            <a:picLocks noChangeAspect="1"/>
          </p:cNvPicPr>
          <p:nvPr userDrawn="1"/>
        </p:nvPicPr>
        <p:blipFill>
          <a:blip r:embed="rId6"/>
          <a:stretch>
            <a:fillRect/>
          </a:stretch>
        </p:blipFill>
        <p:spPr>
          <a:xfrm>
            <a:off x="11399744" y="6013416"/>
            <a:ext cx="560027" cy="677928"/>
          </a:xfrm>
          <a:prstGeom prst="rect">
            <a:avLst/>
          </a:prstGeom>
        </p:spPr>
      </p:pic>
      <p:sp>
        <p:nvSpPr>
          <p:cNvPr id="7" name="Text Placeholder 2">
            <a:extLst>
              <a:ext uri="{FF2B5EF4-FFF2-40B4-BE49-F238E27FC236}">
                <a16:creationId xmlns:a16="http://schemas.microsoft.com/office/drawing/2014/main" id="{6DF4A4C4-BDCE-4187-9BDA-7C5C8658E366}"/>
              </a:ext>
            </a:extLst>
          </p:cNvPr>
          <p:cNvSpPr>
            <a:spLocks noGrp="1"/>
          </p:cNvSpPr>
          <p:nvPr>
            <p:ph type="body" sz="quarter" idx="11"/>
          </p:nvPr>
        </p:nvSpPr>
        <p:spPr>
          <a:xfrm>
            <a:off x="357446" y="1280037"/>
            <a:ext cx="11472034" cy="4372617"/>
          </a:xfrm>
        </p:spPr>
        <p:txBody>
          <a:bodyPr>
            <a:normAutofit/>
          </a:bodyPr>
          <a:lstStyle>
            <a:lvl1pPr>
              <a:defRPr sz="2000">
                <a:latin typeface="Open Sans Light" panose="020B0604020202020204" charset="0"/>
                <a:ea typeface="Open Sans Light" panose="020B0604020202020204" charset="0"/>
                <a:cs typeface="Open Sans Light" panose="020B0604020202020204" charset="0"/>
              </a:defRPr>
            </a:lvl1pPr>
            <a:lvl2pPr>
              <a:defRPr sz="1800">
                <a:latin typeface="Open Sans Light" panose="020B0604020202020204" charset="0"/>
                <a:ea typeface="Open Sans Light" panose="020B0604020202020204" charset="0"/>
                <a:cs typeface="Open Sans Light" panose="020B0604020202020204" charset="0"/>
              </a:defRPr>
            </a:lvl2pPr>
            <a:lvl3pPr>
              <a:defRPr sz="1600">
                <a:latin typeface="Open Sans Light" panose="020B0604020202020204" charset="0"/>
                <a:ea typeface="Open Sans Light" panose="020B0604020202020204" charset="0"/>
                <a:cs typeface="Open Sans Light" panose="020B0604020202020204" charset="0"/>
              </a:defRPr>
            </a:lvl3pPr>
            <a:lvl4pPr>
              <a:defRPr sz="1400">
                <a:latin typeface="Open Sans Light" panose="020B0604020202020204" charset="0"/>
                <a:ea typeface="Open Sans Light" panose="020B0604020202020204" charset="0"/>
                <a:cs typeface="Open Sans Light" panose="020B0604020202020204" charset="0"/>
              </a:defRPr>
            </a:lvl4pPr>
            <a:lvl5pPr>
              <a:defRPr sz="1400">
                <a:latin typeface="Open Sans Light" panose="020B0604020202020204" charset="0"/>
                <a:ea typeface="Open Sans Light" panose="020B0604020202020204" charset="0"/>
                <a:cs typeface="Open Sans Light" panose="020B060402020202020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36828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sson slide - no log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D1A62-7B53-4AE9-A67B-143044BA355C}"/>
              </a:ext>
            </a:extLst>
          </p:cNvPr>
          <p:cNvGraphicFramePr>
            <a:graphicFrameLocks noChangeAspect="1"/>
          </p:cNvGraphicFramePr>
          <p:nvPr userDrawn="1">
            <p:custDataLst>
              <p:tags r:id="rId1"/>
            </p:custDataLst>
            <p:extLst>
              <p:ext uri="{D42A27DB-BD31-4B8C-83A1-F6EECF244321}">
                <p14:modId xmlns:p14="http://schemas.microsoft.com/office/powerpoint/2010/main" val="168479749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FA8D1A62-7B53-4AE9-A67B-143044BA355C}"/>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46974B-FD33-4065-B054-86D51CC3EEF8}"/>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 Placeholder 9">
            <a:extLst>
              <a:ext uri="{FF2B5EF4-FFF2-40B4-BE49-F238E27FC236}">
                <a16:creationId xmlns:a16="http://schemas.microsoft.com/office/drawing/2014/main" id="{3E166388-36F4-4FBC-8C55-86D3FF7DBB3C}"/>
              </a:ext>
            </a:extLst>
          </p:cNvPr>
          <p:cNvSpPr>
            <a:spLocks noGrp="1"/>
          </p:cNvSpPr>
          <p:nvPr>
            <p:ph type="body" sz="quarter" idx="10"/>
          </p:nvPr>
        </p:nvSpPr>
        <p:spPr>
          <a:xfrm>
            <a:off x="357446" y="336405"/>
            <a:ext cx="11472034" cy="659130"/>
          </a:xfrm>
        </p:spPr>
        <p:txBody>
          <a:bodyPr anchor="b">
            <a:normAutofit/>
          </a:bodyPr>
          <a:lstStyle>
            <a:lvl1pPr marL="0" indent="0">
              <a:spcBef>
                <a:spcPts val="0"/>
              </a:spcBef>
              <a:buNone/>
              <a:defRPr sz="3200" b="1">
                <a:latin typeface="Metropolis Extra Bold" panose="00000900000000000000"/>
              </a:defRPr>
            </a:lvl1pPr>
          </a:lstStyle>
          <a:p>
            <a:pPr lvl="0"/>
            <a:endParaRPr lang="en-US"/>
          </a:p>
        </p:txBody>
      </p:sp>
      <p:sp>
        <p:nvSpPr>
          <p:cNvPr id="6" name="Text Placeholder 2">
            <a:extLst>
              <a:ext uri="{FF2B5EF4-FFF2-40B4-BE49-F238E27FC236}">
                <a16:creationId xmlns:a16="http://schemas.microsoft.com/office/drawing/2014/main" id="{44D491BC-92DE-4326-AFB5-4A20F67AE478}"/>
              </a:ext>
            </a:extLst>
          </p:cNvPr>
          <p:cNvSpPr>
            <a:spLocks noGrp="1"/>
          </p:cNvSpPr>
          <p:nvPr>
            <p:ph type="body" sz="quarter" idx="11"/>
          </p:nvPr>
        </p:nvSpPr>
        <p:spPr>
          <a:xfrm>
            <a:off x="357446" y="1280037"/>
            <a:ext cx="11472034" cy="4372617"/>
          </a:xfrm>
        </p:spPr>
        <p:txBody>
          <a:bodyPr>
            <a:normAutofit/>
          </a:bodyPr>
          <a:lstStyle>
            <a:lvl1pPr>
              <a:defRPr sz="2000">
                <a:latin typeface="Open Sans Light" panose="020B0604020202020204" charset="0"/>
                <a:ea typeface="Open Sans Light" panose="020B0604020202020204" charset="0"/>
                <a:cs typeface="Open Sans Light" panose="020B0604020202020204" charset="0"/>
              </a:defRPr>
            </a:lvl1pPr>
            <a:lvl2pPr>
              <a:defRPr sz="1800">
                <a:latin typeface="Open Sans Light" panose="020B0604020202020204" charset="0"/>
                <a:ea typeface="Open Sans Light" panose="020B0604020202020204" charset="0"/>
                <a:cs typeface="Open Sans Light" panose="020B0604020202020204" charset="0"/>
              </a:defRPr>
            </a:lvl2pPr>
            <a:lvl3pPr>
              <a:defRPr sz="1600">
                <a:latin typeface="Open Sans Light" panose="020B0604020202020204" charset="0"/>
                <a:ea typeface="Open Sans Light" panose="020B0604020202020204" charset="0"/>
                <a:cs typeface="Open Sans Light" panose="020B0604020202020204" charset="0"/>
              </a:defRPr>
            </a:lvl3pPr>
            <a:lvl4pPr>
              <a:defRPr sz="1400">
                <a:latin typeface="Open Sans Light" panose="020B0604020202020204" charset="0"/>
                <a:ea typeface="Open Sans Light" panose="020B0604020202020204" charset="0"/>
                <a:cs typeface="Open Sans Light" panose="020B0604020202020204" charset="0"/>
              </a:defRPr>
            </a:lvl4pPr>
            <a:lvl5pPr>
              <a:defRPr sz="1400">
                <a:latin typeface="Open Sans Light" panose="020B0604020202020204" charset="0"/>
                <a:ea typeface="Open Sans Light" panose="020B0604020202020204" charset="0"/>
                <a:cs typeface="Open Sans Light" panose="020B060402020202020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7463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slide - log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3752D67-200F-449B-AF67-0CC359BAE2DA}"/>
              </a:ext>
            </a:extLst>
          </p:cNvPr>
          <p:cNvPicPr>
            <a:picLocks noChangeAspect="1"/>
          </p:cNvPicPr>
          <p:nvPr userDrawn="1"/>
        </p:nvPicPr>
        <p:blipFill>
          <a:blip r:embed="rId2"/>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3658829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slide - no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147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page-photo">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349B39-4932-46D5-B6AB-1E383D48DDCD}"/>
              </a:ext>
            </a:extLst>
          </p:cNvPr>
          <p:cNvSpPr>
            <a:spLocks noGrp="1"/>
          </p:cNvSpPr>
          <p:nvPr>
            <p:ph type="pic" sz="quarter" idx="10"/>
          </p:nvPr>
        </p:nvSpPr>
        <p:spPr>
          <a:xfrm>
            <a:off x="0" y="83129"/>
            <a:ext cx="12192000" cy="6774872"/>
          </a:xfrm>
        </p:spPr>
        <p:txBody>
          <a:bodyPr/>
          <a:lstStyle/>
          <a:p>
            <a:endParaRPr lang="en-US"/>
          </a:p>
        </p:txBody>
      </p:sp>
    </p:spTree>
    <p:extLst>
      <p:ext uri="{BB962C8B-B14F-4D97-AF65-F5344CB8AC3E}">
        <p14:creationId xmlns:p14="http://schemas.microsoft.com/office/powerpoint/2010/main" val="78124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Blank">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EAE2B9-93A2-454F-8DF1-4BF91D5FE0ED}"/>
              </a:ext>
            </a:extLst>
          </p:cNvPr>
          <p:cNvGraphicFramePr>
            <a:graphicFrameLocks noChangeAspect="1"/>
          </p:cNvGraphicFramePr>
          <p:nvPr userDrawn="1">
            <p:custDataLst>
              <p:tags r:id="rId1"/>
            </p:custDataLst>
            <p:extLst>
              <p:ext uri="{D42A27DB-BD31-4B8C-83A1-F6EECF244321}">
                <p14:modId xmlns:p14="http://schemas.microsoft.com/office/powerpoint/2010/main" val="418514514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Object 3" hidden="1">
                        <a:extLst>
                          <a:ext uri="{FF2B5EF4-FFF2-40B4-BE49-F238E27FC236}">
                            <a16:creationId xmlns:a16="http://schemas.microsoft.com/office/drawing/2014/main" id="{E4EAE2B9-93A2-454F-8DF1-4BF91D5FE0ED}"/>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B5E86B-167A-4CB0-9F7E-856D44FA3AFE}"/>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0" y="292781"/>
            <a:ext cx="10971213" cy="590931"/>
          </a:xfrm>
        </p:spPr>
        <p:txBody>
          <a:bodyPr anchor="t">
            <a:spAutoFit/>
          </a:bodyPr>
          <a:lstStyle>
            <a:lvl1pPr>
              <a:defRPr sz="3600"/>
            </a:lvl1pPr>
          </a:lstStyle>
          <a:p>
            <a:r>
              <a:rPr lang="en-US"/>
              <a:t>Click to edit Master title style</a:t>
            </a:r>
          </a:p>
        </p:txBody>
      </p:sp>
    </p:spTree>
    <p:extLst>
      <p:ext uri="{BB962C8B-B14F-4D97-AF65-F5344CB8AC3E}">
        <p14:creationId xmlns:p14="http://schemas.microsoft.com/office/powerpoint/2010/main" val="2430489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C959F7F-1294-429D-B8B5-E4E1BFD84AA7}"/>
              </a:ext>
            </a:extLst>
          </p:cNvPr>
          <p:cNvGraphicFramePr>
            <a:graphicFrameLocks noChangeAspect="1"/>
          </p:cNvGraphicFramePr>
          <p:nvPr userDrawn="1">
            <p:custDataLst>
              <p:tags r:id="rId1"/>
            </p:custDataLst>
            <p:extLst>
              <p:ext uri="{D42A27DB-BD31-4B8C-83A1-F6EECF244321}">
                <p14:modId xmlns:p14="http://schemas.microsoft.com/office/powerpoint/2010/main" val="268786614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8C959F7F-1294-429D-B8B5-E4E1BFD84AA7}"/>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3307AD0-CFA7-4E0F-8B68-60D9D25D0F0D}"/>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Black" panose="020B0A04020102020204" pitchFamily="34" charset="0"/>
              <a:ea typeface="+mj-ea"/>
              <a:cs typeface="Arial" panose="020B0604020202020204" pitchFamily="34" charset="0"/>
              <a:sym typeface="Arial Black" panose="020B0A040201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33811C-B4AC-BD42-9E73-D1E51AEB79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399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Navy Content Page w/ Title">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7208B601-4C70-D948-BC4A-97763370EB9E}"/>
              </a:ext>
            </a:extLst>
          </p:cNvPr>
          <p:cNvSpPr>
            <a:spLocks noGrp="1"/>
          </p:cNvSpPr>
          <p:nvPr>
            <p:ph type="body" sz="quarter" idx="10" hasCustomPrompt="1"/>
          </p:nvPr>
        </p:nvSpPr>
        <p:spPr>
          <a:xfrm>
            <a:off x="608013" y="493111"/>
            <a:ext cx="10675683" cy="728663"/>
          </a:xfrm>
          <a:prstGeom prst="rect">
            <a:avLst/>
          </a:prstGeom>
        </p:spPr>
        <p:txBody>
          <a:bodyPr>
            <a:noAutofit/>
          </a:bodyPr>
          <a:lstStyle>
            <a:lvl1pPr marL="0" indent="0">
              <a:buNone/>
              <a:defRPr sz="2250" b="1">
                <a:solidFill>
                  <a:srgbClr val="000000"/>
                </a:solidFill>
                <a:latin typeface="Arial" panose="020B0604020202020204" pitchFamily="34" charset="0"/>
                <a:cs typeface="Arial" panose="020B0604020202020204" pitchFamily="34" charset="0"/>
              </a:defRPr>
            </a:lvl1pPr>
            <a:lvl2pPr marL="342900" indent="0">
              <a:buNone/>
              <a:defRPr sz="2250">
                <a:solidFill>
                  <a:schemeClr val="tx2"/>
                </a:solidFill>
                <a:latin typeface="GT Walsheim" panose="02000503040000020003" pitchFamily="2" charset="77"/>
              </a:defRPr>
            </a:lvl2pPr>
            <a:lvl3pPr marL="685800" indent="0">
              <a:buNone/>
              <a:defRPr sz="2250">
                <a:solidFill>
                  <a:schemeClr val="tx2"/>
                </a:solidFill>
                <a:latin typeface="GT Walsheim" panose="02000503040000020003" pitchFamily="2" charset="77"/>
              </a:defRPr>
            </a:lvl3pPr>
            <a:lvl4pPr marL="1028700" indent="0">
              <a:buNone/>
              <a:defRPr sz="2250">
                <a:solidFill>
                  <a:schemeClr val="tx2"/>
                </a:solidFill>
                <a:latin typeface="GT Walsheim" panose="02000503040000020003" pitchFamily="2" charset="77"/>
              </a:defRPr>
            </a:lvl4pPr>
            <a:lvl5pPr marL="1371600" indent="0">
              <a:buNone/>
              <a:defRPr sz="2250">
                <a:solidFill>
                  <a:schemeClr val="tx2"/>
                </a:solidFill>
                <a:latin typeface="GT Walsheim" panose="02000503040000020003" pitchFamily="2" charset="77"/>
              </a:defRPr>
            </a:lvl5pPr>
          </a:lstStyle>
          <a:p>
            <a:pPr lvl="0"/>
            <a:r>
              <a:rPr lang="en-US"/>
              <a:t>Title</a:t>
            </a:r>
          </a:p>
        </p:txBody>
      </p:sp>
      <p:pic>
        <p:nvPicPr>
          <p:cNvPr id="5" name="Picture 4" descr="A picture containing drawing&#10;&#10;Description automatically generated">
            <a:extLst>
              <a:ext uri="{FF2B5EF4-FFF2-40B4-BE49-F238E27FC236}">
                <a16:creationId xmlns:a16="http://schemas.microsoft.com/office/drawing/2014/main" id="{78E9A71D-ACC1-4DC7-A7E4-8D0D8C5362D0}"/>
              </a:ext>
            </a:extLst>
          </p:cNvPr>
          <p:cNvPicPr>
            <a:picLocks noChangeAspect="1"/>
          </p:cNvPicPr>
          <p:nvPr userDrawn="1"/>
        </p:nvPicPr>
        <p:blipFill>
          <a:blip r:embed="rId2"/>
          <a:stretch>
            <a:fillRect/>
          </a:stretch>
        </p:blipFill>
        <p:spPr>
          <a:xfrm>
            <a:off x="11399744" y="6013416"/>
            <a:ext cx="560027" cy="677928"/>
          </a:xfrm>
          <a:prstGeom prst="rect">
            <a:avLst/>
          </a:prstGeom>
        </p:spPr>
      </p:pic>
    </p:spTree>
    <p:extLst>
      <p:ext uri="{BB962C8B-B14F-4D97-AF65-F5344CB8AC3E}">
        <p14:creationId xmlns:p14="http://schemas.microsoft.com/office/powerpoint/2010/main" val="1444242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lank w/ Logo">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3782201-CA9B-4B77-870C-F01597FEC864}"/>
              </a:ext>
            </a:extLst>
          </p:cNvPr>
          <p:cNvGraphicFramePr>
            <a:graphicFrameLocks noChangeAspect="1"/>
          </p:cNvGraphicFramePr>
          <p:nvPr userDrawn="1">
            <p:custDataLst>
              <p:tags r:id="rId1"/>
            </p:custDataLst>
            <p:extLst>
              <p:ext uri="{D42A27DB-BD31-4B8C-83A1-F6EECF244321}">
                <p14:modId xmlns:p14="http://schemas.microsoft.com/office/powerpoint/2010/main" val="329781629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Object 4" hidden="1">
                        <a:extLst>
                          <a:ext uri="{FF2B5EF4-FFF2-40B4-BE49-F238E27FC236}">
                            <a16:creationId xmlns:a16="http://schemas.microsoft.com/office/drawing/2014/main" id="{E3782201-CA9B-4B77-870C-F01597FEC864}"/>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DF49D79-A8D3-4AC4-AA6B-A0A18D8DBD75}"/>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8014" y="1354138"/>
            <a:ext cx="10972799" cy="423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6622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170F-6D70-3A45-B30A-A0EC03D39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713AB-6AB2-0F47-8B94-D1B3B0A05AF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6D91A9E-921C-3045-A3C2-3914A80318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755DCA-B386-7C44-8802-9E6A4005E24F}"/>
              </a:ext>
            </a:extLst>
          </p:cNvPr>
          <p:cNvSpPr>
            <a:spLocks noGrp="1"/>
          </p:cNvSpPr>
          <p:nvPr>
            <p:ph type="sldNum" sz="quarter" idx="12"/>
          </p:nvPr>
        </p:nvSpPr>
        <p:spPr/>
        <p:txBody>
          <a:bodyPr/>
          <a:lstStyle/>
          <a:p>
            <a:fld id="{CF192207-69F8-A240-9DCB-C4A44D1CF1CD}" type="slidenum">
              <a:rPr lang="en-US" smtClean="0"/>
              <a:t>‹#›</a:t>
            </a:fld>
            <a:endParaRPr lang="en-US"/>
          </a:p>
        </p:txBody>
      </p:sp>
    </p:spTree>
    <p:extLst>
      <p:ext uri="{BB962C8B-B14F-4D97-AF65-F5344CB8AC3E}">
        <p14:creationId xmlns:p14="http://schemas.microsoft.com/office/powerpoint/2010/main" val="2339567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ACA5D-92A8-43F3-96AC-86B2BF900E77}" type="datetimeFigureOut">
              <a:rPr lang="en-US" smtClean="0"/>
              <a:t>9/5/23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3B121-00E2-4C4F-9DF1-A10B37BB654D}" type="slidenum">
              <a:rPr lang="en-US" smtClean="0"/>
              <a:t>‹#›</a:t>
            </a:fld>
            <a:endParaRPr lang="en-US"/>
          </a:p>
        </p:txBody>
      </p:sp>
    </p:spTree>
    <p:extLst>
      <p:ext uri="{BB962C8B-B14F-4D97-AF65-F5344CB8AC3E}">
        <p14:creationId xmlns:p14="http://schemas.microsoft.com/office/powerpoint/2010/main" val="17284610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ACA5D-92A8-43F3-96AC-86B2BF900E77}" type="datetimeFigureOut">
              <a:rPr lang="en-US" smtClean="0"/>
              <a:t>9/5/23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3B121-00E2-4C4F-9DF1-A10B37BB654D}" type="slidenum">
              <a:rPr lang="en-US" smtClean="0"/>
              <a:t>‹#›</a:t>
            </a:fld>
            <a:endParaRPr lang="en-US"/>
          </a:p>
        </p:txBody>
      </p:sp>
    </p:spTree>
    <p:extLst>
      <p:ext uri="{BB962C8B-B14F-4D97-AF65-F5344CB8AC3E}">
        <p14:creationId xmlns:p14="http://schemas.microsoft.com/office/powerpoint/2010/main" val="752653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Green Content Page w/ Title">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7208B601-4C70-D948-BC4A-97763370EB9E}"/>
              </a:ext>
            </a:extLst>
          </p:cNvPr>
          <p:cNvSpPr>
            <a:spLocks noGrp="1"/>
          </p:cNvSpPr>
          <p:nvPr>
            <p:ph type="body" sz="quarter" idx="10" hasCustomPrompt="1"/>
          </p:nvPr>
        </p:nvSpPr>
        <p:spPr>
          <a:xfrm>
            <a:off x="328616" y="493111"/>
            <a:ext cx="10955080" cy="728663"/>
          </a:xfrm>
        </p:spPr>
        <p:txBody>
          <a:bodyPr>
            <a:noAutofit/>
          </a:bodyPr>
          <a:lstStyle>
            <a:lvl1pPr marL="0" indent="0">
              <a:buNone/>
              <a:defRPr sz="3000" b="1">
                <a:solidFill>
                  <a:schemeClr val="tx1"/>
                </a:solidFill>
                <a:latin typeface="Arial" panose="020B0604020202020204" pitchFamily="34" charset="0"/>
                <a:cs typeface="Arial" panose="020B0604020202020204" pitchFamily="34" charset="0"/>
              </a:defRPr>
            </a:lvl1pPr>
            <a:lvl2pPr marL="457200" indent="0">
              <a:buNone/>
              <a:defRPr sz="3000">
                <a:solidFill>
                  <a:schemeClr val="tx2"/>
                </a:solidFill>
                <a:latin typeface="GT Walsheim" panose="02000503040000020003" pitchFamily="2" charset="77"/>
              </a:defRPr>
            </a:lvl2pPr>
            <a:lvl3pPr marL="914400" indent="0">
              <a:buNone/>
              <a:defRPr sz="3000">
                <a:solidFill>
                  <a:schemeClr val="tx2"/>
                </a:solidFill>
                <a:latin typeface="GT Walsheim" panose="02000503040000020003" pitchFamily="2" charset="77"/>
              </a:defRPr>
            </a:lvl3pPr>
            <a:lvl4pPr marL="1371600" indent="0">
              <a:buNone/>
              <a:defRPr sz="3000">
                <a:solidFill>
                  <a:schemeClr val="tx2"/>
                </a:solidFill>
                <a:latin typeface="GT Walsheim" panose="02000503040000020003" pitchFamily="2" charset="77"/>
              </a:defRPr>
            </a:lvl4pPr>
            <a:lvl5pPr marL="1828800" indent="0">
              <a:buNone/>
              <a:defRPr sz="3000">
                <a:solidFill>
                  <a:schemeClr val="tx2"/>
                </a:solidFill>
                <a:latin typeface="GT Walsheim" panose="02000503040000020003" pitchFamily="2" charset="77"/>
              </a:defRPr>
            </a:lvl5pPr>
          </a:lstStyle>
          <a:p>
            <a:pPr lvl="0"/>
            <a:r>
              <a:rPr lang="en-US"/>
              <a:t>Title</a:t>
            </a:r>
          </a:p>
        </p:txBody>
      </p:sp>
    </p:spTree>
    <p:extLst>
      <p:ext uri="{BB962C8B-B14F-4D97-AF65-F5344CB8AC3E}">
        <p14:creationId xmlns:p14="http://schemas.microsoft.com/office/powerpoint/2010/main" val="2055990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ool Master Slid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EAE2B9-93A2-454F-8DF1-4BF91D5FE0ED}"/>
              </a:ext>
            </a:extLst>
          </p:cNvPr>
          <p:cNvGraphicFramePr>
            <a:graphicFrameLocks noChangeAspect="1"/>
          </p:cNvGraphicFramePr>
          <p:nvPr userDrawn="1">
            <p:custDataLst>
              <p:tags r:id="rId1"/>
            </p:custDataLst>
            <p:extLst>
              <p:ext uri="{D42A27DB-BD31-4B8C-83A1-F6EECF244321}">
                <p14:modId xmlns:p14="http://schemas.microsoft.com/office/powerpoint/2010/main" val="246707776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Object 3" hidden="1">
                        <a:extLst>
                          <a:ext uri="{FF2B5EF4-FFF2-40B4-BE49-F238E27FC236}">
                            <a16:creationId xmlns:a16="http://schemas.microsoft.com/office/drawing/2014/main" id="{E4EAE2B9-93A2-454F-8DF1-4BF91D5FE0ED}"/>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B5E86B-167A-4CB0-9F7E-856D44FA3AFE}"/>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1424638" y="1362917"/>
            <a:ext cx="5142271" cy="1311128"/>
          </a:xfrm>
        </p:spPr>
        <p:txBody>
          <a:bodyPr wrap="square" anchor="t">
            <a:spAutoFit/>
          </a:bodyPr>
          <a:lstStyle>
            <a:lvl1pPr algn="ctr">
              <a:defRPr sz="4400" b="1">
                <a:latin typeface="+mn-lt"/>
              </a:defRPr>
            </a:lvl1pPr>
          </a:lstStyle>
          <a:p>
            <a:r>
              <a:rPr lang="en-US"/>
              <a:t>Click to edit Master title style</a:t>
            </a:r>
          </a:p>
        </p:txBody>
      </p:sp>
      <p:sp>
        <p:nvSpPr>
          <p:cNvPr id="8" name="Text Placeholder 7">
            <a:extLst>
              <a:ext uri="{FF2B5EF4-FFF2-40B4-BE49-F238E27FC236}">
                <a16:creationId xmlns:a16="http://schemas.microsoft.com/office/drawing/2014/main" id="{92EE7AA4-264E-0530-D84A-AF06BF02AB99}"/>
              </a:ext>
            </a:extLst>
          </p:cNvPr>
          <p:cNvSpPr>
            <a:spLocks noGrp="1"/>
          </p:cNvSpPr>
          <p:nvPr>
            <p:ph type="body" sz="quarter" idx="10"/>
          </p:nvPr>
        </p:nvSpPr>
        <p:spPr>
          <a:xfrm>
            <a:off x="1120877" y="2883874"/>
            <a:ext cx="6091238" cy="2057400"/>
          </a:xfrm>
        </p:spPr>
        <p:txBody>
          <a:bodyPr>
            <a:noAutofit/>
          </a:bodyPr>
          <a:lstStyle>
            <a:lvl1pPr>
              <a:defRPr sz="3200"/>
            </a:lvl1pPr>
            <a:lvl2pPr>
              <a:defRPr sz="3200"/>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reeform: Shape 10">
            <a:extLst>
              <a:ext uri="{FF2B5EF4-FFF2-40B4-BE49-F238E27FC236}">
                <a16:creationId xmlns:a16="http://schemas.microsoft.com/office/drawing/2014/main" id="{CC6D9D36-4056-65BC-B49D-0E32751E8409}"/>
              </a:ext>
            </a:extLst>
          </p:cNvPr>
          <p:cNvSpPr/>
          <p:nvPr userDrawn="1"/>
        </p:nvSpPr>
        <p:spPr>
          <a:xfrm>
            <a:off x="7816105" y="1009788"/>
            <a:ext cx="4375895" cy="5232132"/>
          </a:xfrm>
          <a:custGeom>
            <a:avLst/>
            <a:gdLst>
              <a:gd name="connsiteX0" fmla="*/ 2678958 w 4481096"/>
              <a:gd name="connsiteY0" fmla="*/ 0 h 5357916"/>
              <a:gd name="connsiteX1" fmla="*/ 4383024 w 4481096"/>
              <a:gd name="connsiteY1" fmla="*/ 611744 h 5357916"/>
              <a:gd name="connsiteX2" fmla="*/ 4481096 w 4481096"/>
              <a:gd name="connsiteY2" fmla="*/ 700877 h 5357916"/>
              <a:gd name="connsiteX3" fmla="*/ 4481096 w 4481096"/>
              <a:gd name="connsiteY3" fmla="*/ 4657039 h 5357916"/>
              <a:gd name="connsiteX4" fmla="*/ 4383024 w 4481096"/>
              <a:gd name="connsiteY4" fmla="*/ 4746173 h 5357916"/>
              <a:gd name="connsiteX5" fmla="*/ 2678958 w 4481096"/>
              <a:gd name="connsiteY5" fmla="*/ 5357916 h 5357916"/>
              <a:gd name="connsiteX6" fmla="*/ 0 w 4481096"/>
              <a:gd name="connsiteY6" fmla="*/ 2678958 h 5357916"/>
              <a:gd name="connsiteX7" fmla="*/ 2678958 w 4481096"/>
              <a:gd name="connsiteY7" fmla="*/ 0 h 5357916"/>
              <a:gd name="connsiteX0" fmla="*/ 2678958 w 4481096"/>
              <a:gd name="connsiteY0" fmla="*/ 0 h 5357916"/>
              <a:gd name="connsiteX1" fmla="*/ 4383024 w 4481096"/>
              <a:gd name="connsiteY1" fmla="*/ 611744 h 5357916"/>
              <a:gd name="connsiteX2" fmla="*/ 4481096 w 4481096"/>
              <a:gd name="connsiteY2" fmla="*/ 700877 h 5357916"/>
              <a:gd name="connsiteX3" fmla="*/ 4471571 w 4481096"/>
              <a:gd name="connsiteY3" fmla="*/ 2605191 h 5357916"/>
              <a:gd name="connsiteX4" fmla="*/ 4481096 w 4481096"/>
              <a:gd name="connsiteY4" fmla="*/ 4657039 h 5357916"/>
              <a:gd name="connsiteX5" fmla="*/ 4383024 w 4481096"/>
              <a:gd name="connsiteY5" fmla="*/ 4746173 h 5357916"/>
              <a:gd name="connsiteX6" fmla="*/ 2678958 w 4481096"/>
              <a:gd name="connsiteY6" fmla="*/ 5357916 h 5357916"/>
              <a:gd name="connsiteX7" fmla="*/ 0 w 4481096"/>
              <a:gd name="connsiteY7" fmla="*/ 2678958 h 5357916"/>
              <a:gd name="connsiteX8" fmla="*/ 2678958 w 4481096"/>
              <a:gd name="connsiteY8" fmla="*/ 0 h 5357916"/>
              <a:gd name="connsiteX0" fmla="*/ 4471571 w 4563011"/>
              <a:gd name="connsiteY0" fmla="*/ 2605191 h 5357916"/>
              <a:gd name="connsiteX1" fmla="*/ 4481096 w 4563011"/>
              <a:gd name="connsiteY1" fmla="*/ 4657039 h 5357916"/>
              <a:gd name="connsiteX2" fmla="*/ 4383024 w 4563011"/>
              <a:gd name="connsiteY2" fmla="*/ 4746173 h 5357916"/>
              <a:gd name="connsiteX3" fmla="*/ 2678958 w 4563011"/>
              <a:gd name="connsiteY3" fmla="*/ 5357916 h 5357916"/>
              <a:gd name="connsiteX4" fmla="*/ 0 w 4563011"/>
              <a:gd name="connsiteY4" fmla="*/ 2678958 h 5357916"/>
              <a:gd name="connsiteX5" fmla="*/ 2678958 w 4563011"/>
              <a:gd name="connsiteY5" fmla="*/ 0 h 5357916"/>
              <a:gd name="connsiteX6" fmla="*/ 4383024 w 4563011"/>
              <a:gd name="connsiteY6" fmla="*/ 611744 h 5357916"/>
              <a:gd name="connsiteX7" fmla="*/ 4481096 w 4563011"/>
              <a:gd name="connsiteY7" fmla="*/ 700877 h 5357916"/>
              <a:gd name="connsiteX8" fmla="*/ 4563011 w 4563011"/>
              <a:gd name="connsiteY8" fmla="*/ 2696631 h 5357916"/>
              <a:gd name="connsiteX0" fmla="*/ 4471571 w 4481096"/>
              <a:gd name="connsiteY0" fmla="*/ 2605191 h 5357916"/>
              <a:gd name="connsiteX1" fmla="*/ 4481096 w 4481096"/>
              <a:gd name="connsiteY1" fmla="*/ 4657039 h 5357916"/>
              <a:gd name="connsiteX2" fmla="*/ 4383024 w 4481096"/>
              <a:gd name="connsiteY2" fmla="*/ 4746173 h 5357916"/>
              <a:gd name="connsiteX3" fmla="*/ 2678958 w 4481096"/>
              <a:gd name="connsiteY3" fmla="*/ 5357916 h 5357916"/>
              <a:gd name="connsiteX4" fmla="*/ 0 w 4481096"/>
              <a:gd name="connsiteY4" fmla="*/ 2678958 h 5357916"/>
              <a:gd name="connsiteX5" fmla="*/ 2678958 w 4481096"/>
              <a:gd name="connsiteY5" fmla="*/ 0 h 5357916"/>
              <a:gd name="connsiteX6" fmla="*/ 4383024 w 4481096"/>
              <a:gd name="connsiteY6" fmla="*/ 611744 h 5357916"/>
              <a:gd name="connsiteX7" fmla="*/ 4481096 w 4481096"/>
              <a:gd name="connsiteY7" fmla="*/ 700877 h 5357916"/>
              <a:gd name="connsiteX0" fmla="*/ 4481096 w 4481096"/>
              <a:gd name="connsiteY0" fmla="*/ 4657039 h 5357916"/>
              <a:gd name="connsiteX1" fmla="*/ 4383024 w 4481096"/>
              <a:gd name="connsiteY1" fmla="*/ 4746173 h 5357916"/>
              <a:gd name="connsiteX2" fmla="*/ 2678958 w 4481096"/>
              <a:gd name="connsiteY2" fmla="*/ 5357916 h 5357916"/>
              <a:gd name="connsiteX3" fmla="*/ 0 w 4481096"/>
              <a:gd name="connsiteY3" fmla="*/ 2678958 h 5357916"/>
              <a:gd name="connsiteX4" fmla="*/ 2678958 w 4481096"/>
              <a:gd name="connsiteY4" fmla="*/ 0 h 5357916"/>
              <a:gd name="connsiteX5" fmla="*/ 4383024 w 4481096"/>
              <a:gd name="connsiteY5" fmla="*/ 611744 h 5357916"/>
              <a:gd name="connsiteX6" fmla="*/ 4481096 w 4481096"/>
              <a:gd name="connsiteY6" fmla="*/ 700877 h 535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1096" h="5357916">
                <a:moveTo>
                  <a:pt x="4481096" y="4657039"/>
                </a:moveTo>
                <a:lnTo>
                  <a:pt x="4383024" y="4746173"/>
                </a:lnTo>
                <a:cubicBezTo>
                  <a:pt x="3919942" y="5128342"/>
                  <a:pt x="3326261" y="5357916"/>
                  <a:pt x="2678958" y="5357916"/>
                </a:cubicBezTo>
                <a:cubicBezTo>
                  <a:pt x="1199410" y="5357916"/>
                  <a:pt x="0" y="4158506"/>
                  <a:pt x="0" y="2678958"/>
                </a:cubicBezTo>
                <a:cubicBezTo>
                  <a:pt x="0" y="1199410"/>
                  <a:pt x="1199410" y="0"/>
                  <a:pt x="2678958" y="0"/>
                </a:cubicBezTo>
                <a:cubicBezTo>
                  <a:pt x="3326261" y="0"/>
                  <a:pt x="3919942" y="229575"/>
                  <a:pt x="4383024" y="611744"/>
                </a:cubicBezTo>
                <a:lnTo>
                  <a:pt x="4481096" y="700877"/>
                </a:lnTo>
              </a:path>
            </a:pathLst>
          </a:custGeom>
          <a:solidFill>
            <a:schemeClr val="bg1"/>
          </a:solidFill>
          <a:ln w="762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72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oleObject" Target="../embeddings/oleObject1.bin"/><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image" Target="../media/image1.emf"/><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05/09/2023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69EDA6D-800D-4189-B158-A864AB4166E9}"/>
              </a:ext>
            </a:extLst>
          </p:cNvPr>
          <p:cNvGraphicFramePr>
            <a:graphicFrameLocks noChangeAspect="1"/>
          </p:cNvGraphicFramePr>
          <p:nvPr userDrawn="1">
            <p:custDataLst>
              <p:tags r:id="rId40"/>
            </p:custDataLst>
            <p:extLst>
              <p:ext uri="{D42A27DB-BD31-4B8C-83A1-F6EECF244321}">
                <p14:modId xmlns:p14="http://schemas.microsoft.com/office/powerpoint/2010/main" val="284788565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2" imgW="359" imgH="360" progId="TCLayout.ActiveDocument.1">
                  <p:embed/>
                </p:oleObj>
              </mc:Choice>
              <mc:Fallback>
                <p:oleObj name="think-cell Slide" r:id="rId42" imgW="359" imgH="360" progId="TCLayout.ActiveDocument.1">
                  <p:embed/>
                  <p:pic>
                    <p:nvPicPr>
                      <p:cNvPr id="3" name="Object 2" hidden="1">
                        <a:extLst>
                          <a:ext uri="{FF2B5EF4-FFF2-40B4-BE49-F238E27FC236}">
                            <a16:creationId xmlns:a16="http://schemas.microsoft.com/office/drawing/2014/main" id="{D69EDA6D-800D-4189-B158-A864AB4166E9}"/>
                          </a:ext>
                        </a:extLst>
                      </p:cNvPr>
                      <p:cNvPicPr/>
                      <p:nvPr/>
                    </p:nvPicPr>
                    <p:blipFill>
                      <a:blip r:embed="rId43"/>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7354C1-4D20-4CD9-95BC-402295E54AE1}"/>
              </a:ext>
            </a:extLst>
          </p:cNvPr>
          <p:cNvSpPr/>
          <p:nvPr userDrawn="1">
            <p:custDataLst>
              <p:tags r:id="rId4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a:extLst>
              <a:ext uri="{FF2B5EF4-FFF2-40B4-BE49-F238E27FC236}">
                <a16:creationId xmlns:a16="http://schemas.microsoft.com/office/drawing/2014/main" id="{780308F3-C9AD-0541-8071-BBDED410B090}"/>
              </a:ext>
            </a:extLst>
          </p:cNvPr>
          <p:cNvSpPr/>
          <p:nvPr/>
        </p:nvSpPr>
        <p:spPr>
          <a:xfrm>
            <a:off x="0" y="5316"/>
            <a:ext cx="12188952" cy="11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Title Placeholder 5"/>
          <p:cNvSpPr>
            <a:spLocks noGrp="1"/>
          </p:cNvSpPr>
          <p:nvPr>
            <p:ph type="title"/>
          </p:nvPr>
        </p:nvSpPr>
        <p:spPr>
          <a:xfrm>
            <a:off x="609600" y="249239"/>
            <a:ext cx="10971213" cy="785812"/>
          </a:xfrm>
          <a:prstGeom prst="rect">
            <a:avLst/>
          </a:prstGeom>
        </p:spPr>
        <p:txBody>
          <a:bodyPr vert="horz" lIns="0" tIns="45720" rIns="0" bIns="45720" rtlCol="0" anchor="b" anchorCtr="0">
            <a:noAutofit/>
          </a:bodyPr>
          <a:lstStyle/>
          <a:p>
            <a:r>
              <a:rPr lang="en-US"/>
              <a:t>Click to edit Master title style</a:t>
            </a:r>
          </a:p>
        </p:txBody>
      </p:sp>
      <p:sp>
        <p:nvSpPr>
          <p:cNvPr id="7" name="Text Placeholder 6"/>
          <p:cNvSpPr>
            <a:spLocks noGrp="1"/>
          </p:cNvSpPr>
          <p:nvPr>
            <p:ph type="body" idx="1"/>
          </p:nvPr>
        </p:nvSpPr>
        <p:spPr>
          <a:xfrm>
            <a:off x="609600" y="1230313"/>
            <a:ext cx="10971213" cy="48047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80820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74" r:id="rId10"/>
    <p:sldLayoutId id="2147484288" r:id="rId11"/>
    <p:sldLayoutId id="2147484290" r:id="rId12"/>
    <p:sldLayoutId id="2147484289" r:id="rId13"/>
    <p:sldLayoutId id="2147484069" r:id="rId14"/>
    <p:sldLayoutId id="2147484309" r:id="rId15"/>
    <p:sldLayoutId id="2147484516" r:id="rId16"/>
    <p:sldLayoutId id="2147484314" r:id="rId17"/>
    <p:sldLayoutId id="2147484518" r:id="rId18"/>
    <p:sldLayoutId id="2147484519" r:id="rId19"/>
    <p:sldLayoutId id="2147484424" r:id="rId20"/>
    <p:sldLayoutId id="2147484425" r:id="rId21"/>
    <p:sldLayoutId id="2147484426" r:id="rId22"/>
    <p:sldLayoutId id="2147484427" r:id="rId23"/>
    <p:sldLayoutId id="2147484428" r:id="rId24"/>
    <p:sldLayoutId id="2147484429" r:id="rId25"/>
    <p:sldLayoutId id="2147484430" r:id="rId26"/>
    <p:sldLayoutId id="2147484431" r:id="rId27"/>
    <p:sldLayoutId id="2147484432" r:id="rId28"/>
    <p:sldLayoutId id="2147484433" r:id="rId29"/>
    <p:sldLayoutId id="2147484434" r:id="rId30"/>
    <p:sldLayoutId id="2147484435" r:id="rId31"/>
    <p:sldLayoutId id="2147484436" r:id="rId32"/>
    <p:sldLayoutId id="2147484503" r:id="rId33"/>
    <p:sldLayoutId id="2147484504" r:id="rId34"/>
    <p:sldLayoutId id="2147484505" r:id="rId35"/>
    <p:sldLayoutId id="2147484506" r:id="rId36"/>
    <p:sldLayoutId id="2147484507" r:id="rId37"/>
    <p:sldLayoutId id="2147484545" r:id="rId38"/>
  </p:sldLayoutIdLst>
  <p:txStyles>
    <p:titleStyle>
      <a:lvl1pPr algn="l" defTabSz="685800" rtl="0" eaLnBrk="1" latinLnBrk="0" hangingPunct="1">
        <a:lnSpc>
          <a:spcPct val="90000"/>
        </a:lnSpc>
        <a:spcBef>
          <a:spcPct val="0"/>
        </a:spcBef>
        <a:buNone/>
        <a:defRPr sz="2100" b="1" kern="1200">
          <a:solidFill>
            <a:srgbClr val="000000"/>
          </a:solidFill>
          <a:latin typeface="+mn-lt"/>
          <a:ea typeface="+mj-ea"/>
          <a:cs typeface="Arial"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rgbClr val="000000"/>
          </a:solidFill>
          <a:latin typeface="+mn-lt"/>
          <a:ea typeface="Arial" pitchFamily="34" charset="0"/>
          <a:cs typeface="Arial" pitchFamily="34" charset="0"/>
        </a:defRPr>
      </a:lvl1pPr>
      <a:lvl2pPr marL="34290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Arial" pitchFamily="34" charset="0"/>
          <a:cs typeface="Arial" pitchFamily="34" charset="0"/>
        </a:defRPr>
      </a:lvl2pPr>
      <a:lvl3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Arial" pitchFamily="34" charset="0"/>
          <a:cs typeface="Arial" pitchFamily="34" charset="0"/>
        </a:defRPr>
      </a:lvl3pPr>
      <a:lvl4pPr marL="68580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Arial" pitchFamily="34" charset="0"/>
          <a:cs typeface="Arial" pitchFamily="34" charset="0"/>
        </a:defRPr>
      </a:lvl4pPr>
      <a:lvl5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Arial" pitchFamily="34" charset="0"/>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501415-D64E-4155-9DA3-2753213D8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6EC1CF-B35C-44E6-8B1F-FDE5321C9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EB411-207A-4BE4-B4C1-FF1BA9DF9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5D78CDF-09DE-4051-BFA5-AACF308D5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FE8E83-4AB0-4452-80AE-961673E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B5796-2563-45ED-B6A5-8A4917217F92}" type="slidenum">
              <a:rPr lang="en-US" smtClean="0"/>
              <a:t>‹#›</a:t>
            </a:fld>
            <a:endParaRPr lang="en-US"/>
          </a:p>
        </p:txBody>
      </p:sp>
    </p:spTree>
    <p:extLst>
      <p:ext uri="{BB962C8B-B14F-4D97-AF65-F5344CB8AC3E}">
        <p14:creationId xmlns:p14="http://schemas.microsoft.com/office/powerpoint/2010/main" val="1721576342"/>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 id="2147484541" r:id="rId16"/>
    <p:sldLayoutId id="2147484542" r:id="rId17"/>
    <p:sldLayoutId id="2147484543" r:id="rId18"/>
    <p:sldLayoutId id="2147484544"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hyperlink" Target="mailto:Layston@DeliberateInnovation.net"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19.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mailto:Layston@DeliberateInnovation.net" TargetMode="Externa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5">
            <a:extLst>
              <a:ext uri="{FF2B5EF4-FFF2-40B4-BE49-F238E27FC236}">
                <a16:creationId xmlns:a16="http://schemas.microsoft.com/office/drawing/2014/main" id="{C1AD53A2-C93A-4696-8756-1B844DD64C34}"/>
              </a:ext>
            </a:extLst>
          </p:cNvPr>
          <p:cNvSpPr txBox="1">
            <a:spLocks/>
          </p:cNvSpPr>
          <p:nvPr/>
        </p:nvSpPr>
        <p:spPr>
          <a:xfrm>
            <a:off x="123108" y="4054958"/>
            <a:ext cx="11615642" cy="1015663"/>
          </a:xfrm>
          <a:prstGeom prst="rect">
            <a:avLst/>
          </a:prstGeom>
          <a:noFill/>
        </p:spPr>
        <p:txBody>
          <a:bodyPr vert="horz" wrap="square" lIns="0" tIns="0" rIns="0" bIns="0" rtlCol="0" anchor="ctr">
            <a:spAutoFit/>
          </a:bodyPr>
          <a:lstStyle>
            <a:lvl1pPr algn="l" defTabSz="914400" rtl="0" eaLnBrk="1" latinLnBrk="0" hangingPunct="1">
              <a:lnSpc>
                <a:spcPct val="100000"/>
              </a:lnSpc>
              <a:spcBef>
                <a:spcPct val="0"/>
              </a:spcBef>
              <a:buNone/>
              <a:defRPr sz="3200" b="1" i="0" kern="1200">
                <a:solidFill>
                  <a:schemeClr val="tx1"/>
                </a:solidFill>
                <a:latin typeface="Metropolis Extra Bold" pitchFamily="2" charset="77"/>
                <a:ea typeface="+mj-ea"/>
                <a:cs typeface="+mj-cs"/>
              </a:defRPr>
            </a:lvl1pPr>
          </a:lstStyle>
          <a:p>
            <a:pPr algn="ctr">
              <a:defRPr/>
            </a:pPr>
            <a:r>
              <a:rPr lang="en-US" sz="6600">
                <a:solidFill>
                  <a:srgbClr val="01274E"/>
                </a:solidFill>
                <a:latin typeface="+mn-lt"/>
                <a:ea typeface="Open Sans SemiBold" panose="020B0606030504020204" pitchFamily="34" charset="0"/>
                <a:cs typeface="Open Sans SemiBold" panose="020B0606030504020204" pitchFamily="34" charset="0"/>
              </a:rPr>
              <a:t> </a:t>
            </a:r>
            <a:r>
              <a:rPr lang="en-US" sz="6000">
                <a:latin typeface="+mn-lt"/>
                <a:ea typeface="Open Sans SemiBold" panose="020B0606030504020204" pitchFamily="34" charset="0"/>
                <a:cs typeface="Open Sans SemiBold" panose="020B0606030504020204" pitchFamily="34" charset="0"/>
              </a:rPr>
              <a:t>Deliberate Innovation Training</a:t>
            </a:r>
            <a:endParaRPr lang="en-US" sz="6600">
              <a:latin typeface="+mn-lt"/>
              <a:ea typeface="Open Sans SemiBold" panose="020B0606030504020204" pitchFamily="34" charset="0"/>
              <a:cs typeface="Open Sans SemiBold" panose="020B0606030504020204" pitchFamily="34" charset="0"/>
            </a:endParaRPr>
          </a:p>
        </p:txBody>
      </p:sp>
      <p:cxnSp>
        <p:nvCxnSpPr>
          <p:cNvPr id="40" name="Straight Connector 39">
            <a:extLst>
              <a:ext uri="{FF2B5EF4-FFF2-40B4-BE49-F238E27FC236}">
                <a16:creationId xmlns:a16="http://schemas.microsoft.com/office/drawing/2014/main" id="{D77C81DF-71C9-4A0D-AB95-F00193B308AC}"/>
              </a:ext>
            </a:extLst>
          </p:cNvPr>
          <p:cNvCxnSpPr>
            <a:cxnSpLocks/>
          </p:cNvCxnSpPr>
          <p:nvPr/>
        </p:nvCxnSpPr>
        <p:spPr>
          <a:xfrm>
            <a:off x="1268361" y="5262014"/>
            <a:ext cx="9596284" cy="0"/>
          </a:xfrm>
          <a:prstGeom prst="line">
            <a:avLst/>
          </a:prstGeom>
          <a:ln w="28575">
            <a:solidFill>
              <a:srgbClr val="FF7733"/>
            </a:solidFill>
          </a:ln>
        </p:spPr>
        <p:style>
          <a:lnRef idx="1">
            <a:schemeClr val="dk1"/>
          </a:lnRef>
          <a:fillRef idx="0">
            <a:schemeClr val="dk1"/>
          </a:fillRef>
          <a:effectRef idx="0">
            <a:schemeClr val="dk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1AF926C2-6A4E-4613-B8E5-DAD3BB8FBB89}"/>
              </a:ext>
            </a:extLst>
          </p:cNvPr>
          <p:cNvPicPr>
            <a:picLocks noChangeAspect="1"/>
          </p:cNvPicPr>
          <p:nvPr/>
        </p:nvPicPr>
        <p:blipFill>
          <a:blip r:embed="rId3"/>
          <a:stretch>
            <a:fillRect/>
          </a:stretch>
        </p:blipFill>
        <p:spPr>
          <a:xfrm>
            <a:off x="11399744" y="6013416"/>
            <a:ext cx="560027" cy="677928"/>
          </a:xfrm>
          <a:prstGeom prst="rect">
            <a:avLst/>
          </a:prstGeom>
        </p:spPr>
      </p:pic>
      <p:pic>
        <p:nvPicPr>
          <p:cNvPr id="3" name="Picture 2" descr="Diagram&#10;&#10;Description automatically generated">
            <a:extLst>
              <a:ext uri="{FF2B5EF4-FFF2-40B4-BE49-F238E27FC236}">
                <a16:creationId xmlns:a16="http://schemas.microsoft.com/office/drawing/2014/main" id="{AA3B49C8-5E6B-E88D-25EF-E994D6325115}"/>
              </a:ext>
            </a:extLst>
          </p:cNvPr>
          <p:cNvPicPr>
            <a:picLocks noChangeAspect="1"/>
          </p:cNvPicPr>
          <p:nvPr/>
        </p:nvPicPr>
        <p:blipFill>
          <a:blip r:embed="rId4"/>
          <a:stretch>
            <a:fillRect/>
          </a:stretch>
        </p:blipFill>
        <p:spPr>
          <a:xfrm>
            <a:off x="3649714" y="235974"/>
            <a:ext cx="4892571" cy="3914057"/>
          </a:xfrm>
          <a:prstGeom prst="rect">
            <a:avLst/>
          </a:prstGeom>
        </p:spPr>
      </p:pic>
      <p:pic>
        <p:nvPicPr>
          <p:cNvPr id="1026" name="Picture 2">
            <a:extLst>
              <a:ext uri="{FF2B5EF4-FFF2-40B4-BE49-F238E27FC236}">
                <a16:creationId xmlns:a16="http://schemas.microsoft.com/office/drawing/2014/main" id="{A72C25D5-3289-A8A9-9828-6F49AD9109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08" y="6013416"/>
            <a:ext cx="1836751" cy="6170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0A71FBBE-7C9F-29F5-8086-AC40DB57C5BE}"/>
              </a:ext>
            </a:extLst>
          </p:cNvPr>
          <p:cNvSpPr txBox="1">
            <a:spLocks/>
          </p:cNvSpPr>
          <p:nvPr/>
        </p:nvSpPr>
        <p:spPr>
          <a:xfrm>
            <a:off x="292441" y="5397096"/>
            <a:ext cx="11615642" cy="492443"/>
          </a:xfrm>
          <a:prstGeom prst="rect">
            <a:avLst/>
          </a:prstGeom>
          <a:noFill/>
        </p:spPr>
        <p:txBody>
          <a:bodyPr vert="horz" wrap="square" lIns="0" tIns="0" rIns="0" bIns="0" rtlCol="0" anchor="ctr">
            <a:spAutoFit/>
          </a:bodyPr>
          <a:lstStyle>
            <a:lvl1pPr algn="l" defTabSz="914400" rtl="0" eaLnBrk="1" latinLnBrk="0" hangingPunct="1">
              <a:lnSpc>
                <a:spcPct val="100000"/>
              </a:lnSpc>
              <a:spcBef>
                <a:spcPct val="0"/>
              </a:spcBef>
              <a:buNone/>
              <a:defRPr sz="3200" b="1" i="0" kern="1200">
                <a:solidFill>
                  <a:schemeClr val="tx1"/>
                </a:solidFill>
                <a:latin typeface="Metropolis Extra Bold" pitchFamily="2" charset="77"/>
                <a:ea typeface="+mj-ea"/>
                <a:cs typeface="+mj-cs"/>
              </a:defRPr>
            </a:lvl1pPr>
          </a:lstStyle>
          <a:p>
            <a:pPr algn="ctr">
              <a:defRPr/>
            </a:pPr>
            <a:r>
              <a:rPr lang="en-US" dirty="0">
                <a:latin typeface="Metropolis Extra Bold"/>
              </a:rPr>
              <a:t>Pre-Work: Fact Finding</a:t>
            </a:r>
          </a:p>
        </p:txBody>
      </p:sp>
    </p:spTree>
    <p:extLst>
      <p:ext uri="{BB962C8B-B14F-4D97-AF65-F5344CB8AC3E}">
        <p14:creationId xmlns:p14="http://schemas.microsoft.com/office/powerpoint/2010/main" val="413709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4665-D193-4397-B0CC-E1132887184A}"/>
              </a:ext>
            </a:extLst>
          </p:cNvPr>
          <p:cNvSpPr>
            <a:spLocks noGrp="1"/>
          </p:cNvSpPr>
          <p:nvPr>
            <p:ph type="title"/>
          </p:nvPr>
        </p:nvSpPr>
        <p:spPr/>
        <p:txBody>
          <a:bodyPr/>
          <a:lstStyle/>
          <a:p>
            <a:r>
              <a:rPr lang="en-US" sz="3200" dirty="0">
                <a:cs typeface="Arial"/>
              </a:rPr>
              <a:t>In this document...</a:t>
            </a:r>
            <a:endParaRPr lang="en-US" dirty="0"/>
          </a:p>
        </p:txBody>
      </p:sp>
      <p:sp>
        <p:nvSpPr>
          <p:cNvPr id="3" name="Content Placeholder 2">
            <a:extLst>
              <a:ext uri="{FF2B5EF4-FFF2-40B4-BE49-F238E27FC236}">
                <a16:creationId xmlns:a16="http://schemas.microsoft.com/office/drawing/2014/main" id="{8D9128E7-FC5E-4343-972C-1809BD1ACBF6}"/>
              </a:ext>
            </a:extLst>
          </p:cNvPr>
          <p:cNvSpPr>
            <a:spLocks noGrp="1"/>
          </p:cNvSpPr>
          <p:nvPr>
            <p:ph idx="1"/>
          </p:nvPr>
        </p:nvSpPr>
        <p:spPr>
          <a:xfrm>
            <a:off x="609600" y="1594883"/>
            <a:ext cx="10971213" cy="4440157"/>
          </a:xfrm>
        </p:spPr>
        <p:txBody>
          <a:bodyPr vert="horz" lIns="91440" tIns="45720" rIns="91440" bIns="45720" rtlCol="0" anchor="t">
            <a:normAutofit lnSpcReduction="10000"/>
          </a:bodyPr>
          <a:lstStyle/>
          <a:p>
            <a:pPr>
              <a:buClrTx/>
            </a:pPr>
            <a:r>
              <a:rPr lang="en-US" sz="2400" dirty="0">
                <a:cs typeface="Arial"/>
              </a:rPr>
              <a:t>Complete Your Pre-Training "Mission" (10-15 mins)</a:t>
            </a:r>
            <a:endParaRPr lang="en-US" dirty="0"/>
          </a:p>
          <a:p>
            <a:pPr marL="457200" indent="-457200">
              <a:buClrTx/>
              <a:buAutoNum type="arabicPeriod"/>
            </a:pPr>
            <a:endParaRPr lang="en-US" sz="2400">
              <a:cs typeface="Arial"/>
            </a:endParaRPr>
          </a:p>
          <a:p>
            <a:pPr marL="800100" lvl="1" indent="-457200">
              <a:buClrTx/>
              <a:buAutoNum type="arabicPeriod"/>
            </a:pPr>
            <a:r>
              <a:rPr lang="en-US" sz="2400" dirty="0">
                <a:cs typeface="Arial"/>
              </a:rPr>
              <a:t>Review the "Fact Finding" Exercise Instructions</a:t>
            </a:r>
            <a:endParaRPr lang="en-US" dirty="0"/>
          </a:p>
          <a:p>
            <a:pPr marL="800100" lvl="1" indent="-457200">
              <a:buClrTx/>
              <a:buAutoNum type="arabicPeriod"/>
            </a:pPr>
            <a:endParaRPr lang="en-US" sz="2400"/>
          </a:p>
          <a:p>
            <a:pPr marL="800100" lvl="1" indent="-457200">
              <a:buClrTx/>
              <a:buAutoNum type="arabicPeriod"/>
            </a:pPr>
            <a:r>
              <a:rPr lang="en-US" sz="2400" dirty="0">
                <a:cs typeface="Arial"/>
              </a:rPr>
              <a:t>Contribute relevant facts for each of the questions in the Fact-Finding Exercise</a:t>
            </a:r>
          </a:p>
          <a:p>
            <a:pPr marL="800100" lvl="1" indent="-457200">
              <a:buClrTx/>
              <a:buAutoNum type="arabicPeriod"/>
            </a:pPr>
            <a:endParaRPr lang="en-US" sz="2400"/>
          </a:p>
          <a:p>
            <a:pPr marL="800100" lvl="1" indent="-457200">
              <a:buClrTx/>
              <a:buAutoNum type="arabicPeriod"/>
            </a:pPr>
            <a:r>
              <a:rPr lang="en-US" sz="2400" dirty="0">
                <a:cs typeface="Arial"/>
              </a:rPr>
              <a:t>Email your PPT template w/responses to </a:t>
            </a:r>
            <a:r>
              <a:rPr lang="en-US" sz="2400" dirty="0">
                <a:cs typeface="Arial"/>
                <a:hlinkClick r:id="rId2"/>
              </a:rPr>
              <a:t>Layston@DeliberateInnovation.net</a:t>
            </a:r>
            <a:r>
              <a:rPr lang="en-US" sz="2400" dirty="0">
                <a:cs typeface="Arial"/>
              </a:rPr>
              <a:t> </a:t>
            </a:r>
            <a:endParaRPr lang="en-US" sz="2400" dirty="0"/>
          </a:p>
          <a:p>
            <a:endParaRPr lang="en-US" sz="2400"/>
          </a:p>
          <a:p>
            <a:pPr marL="457200" indent="-457200">
              <a:buClrTx/>
              <a:buFont typeface="Arial"/>
              <a:buAutoNum type="arabicPeriod"/>
            </a:pPr>
            <a:endParaRPr lang="en-US" sz="2400"/>
          </a:p>
          <a:p>
            <a:pPr>
              <a:buClrTx/>
            </a:pPr>
            <a:r>
              <a:rPr lang="en-US" sz="3200" b="1" dirty="0">
                <a:highlight>
                  <a:srgbClr val="FFFF00"/>
                </a:highlight>
                <a:cs typeface="Arial"/>
              </a:rPr>
              <a:t>… NO LATER THAN Friday at 5pm JST</a:t>
            </a:r>
          </a:p>
          <a:p>
            <a:endParaRPr lang="en-US" sz="2400"/>
          </a:p>
          <a:p>
            <a:endParaRPr lang="en-US" sz="2400"/>
          </a:p>
        </p:txBody>
      </p:sp>
    </p:spTree>
    <p:extLst>
      <p:ext uri="{BB962C8B-B14F-4D97-AF65-F5344CB8AC3E}">
        <p14:creationId xmlns:p14="http://schemas.microsoft.com/office/powerpoint/2010/main" val="411512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85164" y="2594540"/>
            <a:ext cx="11008256" cy="1661993"/>
          </a:xfrm>
          <a:prstGeom prst="rect">
            <a:avLst/>
          </a:prstGeom>
          <a:noFill/>
          <a:ln w="9525">
            <a:noFill/>
            <a:miter lim="800000"/>
            <a:headEnd/>
            <a:tailEnd/>
          </a:ln>
        </p:spPr>
        <p:txBody>
          <a:bodyPr wrap="square" lIns="0" tIns="0" rIns="0" bIns="0" anchor="t">
            <a:spAutoFit/>
          </a:bodyPr>
          <a:lstStyle/>
          <a:p>
            <a:pPr>
              <a:defRPr/>
            </a:pPr>
            <a:r>
              <a:rPr lang="en-US" sz="3600" b="1" dirty="0">
                <a:latin typeface="Metropolis Extra Bold"/>
                <a:ea typeface="Arial" charset="0"/>
                <a:cs typeface="Arial"/>
              </a:rPr>
              <a:t>How Might We </a:t>
            </a:r>
            <a:r>
              <a:rPr lang="en-US" sz="3600" b="1" dirty="0">
                <a:ea typeface="+mn-lt"/>
                <a:cs typeface="+mn-lt"/>
              </a:rPr>
              <a:t>integrate Artificial Intelligence into our communications and daily work to improve efficiency and effectiveness across the team?</a:t>
            </a:r>
            <a:endParaRPr lang="en-US" sz="3600" dirty="0">
              <a:ea typeface="+mn-lt"/>
              <a:cs typeface="+mn-lt"/>
            </a:endParaRPr>
          </a:p>
        </p:txBody>
      </p:sp>
      <p:sp>
        <p:nvSpPr>
          <p:cNvPr id="3" name="TextBox 2">
            <a:extLst>
              <a:ext uri="{FF2B5EF4-FFF2-40B4-BE49-F238E27FC236}">
                <a16:creationId xmlns:a16="http://schemas.microsoft.com/office/drawing/2014/main" id="{11CBFA9D-811C-A456-D61C-C4E9EE115345}"/>
              </a:ext>
            </a:extLst>
          </p:cNvPr>
          <p:cNvSpPr txBox="1">
            <a:spLocks noChangeArrowheads="1"/>
          </p:cNvSpPr>
          <p:nvPr/>
        </p:nvSpPr>
        <p:spPr bwMode="auto">
          <a:xfrm>
            <a:off x="589397" y="450357"/>
            <a:ext cx="11008256" cy="677108"/>
          </a:xfrm>
          <a:prstGeom prst="rect">
            <a:avLst/>
          </a:prstGeom>
          <a:noFill/>
          <a:ln w="9525">
            <a:noFill/>
            <a:miter lim="800000"/>
            <a:headEnd/>
            <a:tailEnd/>
          </a:ln>
        </p:spPr>
        <p:txBody>
          <a:bodyPr wrap="square" lIns="0" tIns="0" rIns="0" bIns="0" anchor="t">
            <a:spAutoFit/>
          </a:bodyPr>
          <a:lstStyle/>
          <a:p>
            <a:pPr>
              <a:defRPr/>
            </a:pPr>
            <a:r>
              <a:rPr lang="en-US" sz="4400" b="1" dirty="0">
                <a:solidFill>
                  <a:schemeClr val="accent2"/>
                </a:solidFill>
                <a:latin typeface="Metropolis Extra Bold"/>
                <a:cs typeface="Arial"/>
              </a:rPr>
              <a:t>Challenge Question:</a:t>
            </a:r>
            <a:endParaRPr lang="en-US" sz="4400">
              <a:solidFill>
                <a:schemeClr val="accent2"/>
              </a:solidFill>
              <a:cs typeface="Arial"/>
            </a:endParaRPr>
          </a:p>
        </p:txBody>
      </p:sp>
    </p:spTree>
    <p:extLst>
      <p:ext uri="{BB962C8B-B14F-4D97-AF65-F5344CB8AC3E}">
        <p14:creationId xmlns:p14="http://schemas.microsoft.com/office/powerpoint/2010/main" val="12396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30E454-475F-440F-B0CC-ECBD94DDC772}"/>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5" name="Object 4" hidden="1">
                        <a:extLst>
                          <a:ext uri="{FF2B5EF4-FFF2-40B4-BE49-F238E27FC236}">
                            <a16:creationId xmlns:a16="http://schemas.microsoft.com/office/drawing/2014/main" id="{6E30E454-475F-440F-B0CC-ECBD94DDC772}"/>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162826-F588-47F9-AD77-266464989EA8}"/>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36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Freeform: Shape 7">
            <a:extLst>
              <a:ext uri="{FF2B5EF4-FFF2-40B4-BE49-F238E27FC236}">
                <a16:creationId xmlns:a16="http://schemas.microsoft.com/office/drawing/2014/main" id="{E1746597-F4A8-4748-8655-40AEE04FD7B9}"/>
              </a:ext>
            </a:extLst>
          </p:cNvPr>
          <p:cNvSpPr/>
          <p:nvPr/>
        </p:nvSpPr>
        <p:spPr>
          <a:xfrm>
            <a:off x="7816105" y="1009788"/>
            <a:ext cx="4375895" cy="5232132"/>
          </a:xfrm>
          <a:custGeom>
            <a:avLst/>
            <a:gdLst>
              <a:gd name="connsiteX0" fmla="*/ 2678958 w 4481096"/>
              <a:gd name="connsiteY0" fmla="*/ 0 h 5357916"/>
              <a:gd name="connsiteX1" fmla="*/ 4383024 w 4481096"/>
              <a:gd name="connsiteY1" fmla="*/ 611744 h 5357916"/>
              <a:gd name="connsiteX2" fmla="*/ 4481096 w 4481096"/>
              <a:gd name="connsiteY2" fmla="*/ 700877 h 5357916"/>
              <a:gd name="connsiteX3" fmla="*/ 4481096 w 4481096"/>
              <a:gd name="connsiteY3" fmla="*/ 4657039 h 5357916"/>
              <a:gd name="connsiteX4" fmla="*/ 4383024 w 4481096"/>
              <a:gd name="connsiteY4" fmla="*/ 4746173 h 5357916"/>
              <a:gd name="connsiteX5" fmla="*/ 2678958 w 4481096"/>
              <a:gd name="connsiteY5" fmla="*/ 5357916 h 5357916"/>
              <a:gd name="connsiteX6" fmla="*/ 0 w 4481096"/>
              <a:gd name="connsiteY6" fmla="*/ 2678958 h 5357916"/>
              <a:gd name="connsiteX7" fmla="*/ 2678958 w 4481096"/>
              <a:gd name="connsiteY7" fmla="*/ 0 h 5357916"/>
              <a:gd name="connsiteX0" fmla="*/ 2678958 w 4481096"/>
              <a:gd name="connsiteY0" fmla="*/ 0 h 5357916"/>
              <a:gd name="connsiteX1" fmla="*/ 4383024 w 4481096"/>
              <a:gd name="connsiteY1" fmla="*/ 611744 h 5357916"/>
              <a:gd name="connsiteX2" fmla="*/ 4481096 w 4481096"/>
              <a:gd name="connsiteY2" fmla="*/ 700877 h 5357916"/>
              <a:gd name="connsiteX3" fmla="*/ 4471571 w 4481096"/>
              <a:gd name="connsiteY3" fmla="*/ 2605191 h 5357916"/>
              <a:gd name="connsiteX4" fmla="*/ 4481096 w 4481096"/>
              <a:gd name="connsiteY4" fmla="*/ 4657039 h 5357916"/>
              <a:gd name="connsiteX5" fmla="*/ 4383024 w 4481096"/>
              <a:gd name="connsiteY5" fmla="*/ 4746173 h 5357916"/>
              <a:gd name="connsiteX6" fmla="*/ 2678958 w 4481096"/>
              <a:gd name="connsiteY6" fmla="*/ 5357916 h 5357916"/>
              <a:gd name="connsiteX7" fmla="*/ 0 w 4481096"/>
              <a:gd name="connsiteY7" fmla="*/ 2678958 h 5357916"/>
              <a:gd name="connsiteX8" fmla="*/ 2678958 w 4481096"/>
              <a:gd name="connsiteY8" fmla="*/ 0 h 5357916"/>
              <a:gd name="connsiteX0" fmla="*/ 4471571 w 4563011"/>
              <a:gd name="connsiteY0" fmla="*/ 2605191 h 5357916"/>
              <a:gd name="connsiteX1" fmla="*/ 4481096 w 4563011"/>
              <a:gd name="connsiteY1" fmla="*/ 4657039 h 5357916"/>
              <a:gd name="connsiteX2" fmla="*/ 4383024 w 4563011"/>
              <a:gd name="connsiteY2" fmla="*/ 4746173 h 5357916"/>
              <a:gd name="connsiteX3" fmla="*/ 2678958 w 4563011"/>
              <a:gd name="connsiteY3" fmla="*/ 5357916 h 5357916"/>
              <a:gd name="connsiteX4" fmla="*/ 0 w 4563011"/>
              <a:gd name="connsiteY4" fmla="*/ 2678958 h 5357916"/>
              <a:gd name="connsiteX5" fmla="*/ 2678958 w 4563011"/>
              <a:gd name="connsiteY5" fmla="*/ 0 h 5357916"/>
              <a:gd name="connsiteX6" fmla="*/ 4383024 w 4563011"/>
              <a:gd name="connsiteY6" fmla="*/ 611744 h 5357916"/>
              <a:gd name="connsiteX7" fmla="*/ 4481096 w 4563011"/>
              <a:gd name="connsiteY7" fmla="*/ 700877 h 5357916"/>
              <a:gd name="connsiteX8" fmla="*/ 4563011 w 4563011"/>
              <a:gd name="connsiteY8" fmla="*/ 2696631 h 5357916"/>
              <a:gd name="connsiteX0" fmla="*/ 4471571 w 4481096"/>
              <a:gd name="connsiteY0" fmla="*/ 2605191 h 5357916"/>
              <a:gd name="connsiteX1" fmla="*/ 4481096 w 4481096"/>
              <a:gd name="connsiteY1" fmla="*/ 4657039 h 5357916"/>
              <a:gd name="connsiteX2" fmla="*/ 4383024 w 4481096"/>
              <a:gd name="connsiteY2" fmla="*/ 4746173 h 5357916"/>
              <a:gd name="connsiteX3" fmla="*/ 2678958 w 4481096"/>
              <a:gd name="connsiteY3" fmla="*/ 5357916 h 5357916"/>
              <a:gd name="connsiteX4" fmla="*/ 0 w 4481096"/>
              <a:gd name="connsiteY4" fmla="*/ 2678958 h 5357916"/>
              <a:gd name="connsiteX5" fmla="*/ 2678958 w 4481096"/>
              <a:gd name="connsiteY5" fmla="*/ 0 h 5357916"/>
              <a:gd name="connsiteX6" fmla="*/ 4383024 w 4481096"/>
              <a:gd name="connsiteY6" fmla="*/ 611744 h 5357916"/>
              <a:gd name="connsiteX7" fmla="*/ 4481096 w 4481096"/>
              <a:gd name="connsiteY7" fmla="*/ 700877 h 5357916"/>
              <a:gd name="connsiteX0" fmla="*/ 4481096 w 4481096"/>
              <a:gd name="connsiteY0" fmla="*/ 4657039 h 5357916"/>
              <a:gd name="connsiteX1" fmla="*/ 4383024 w 4481096"/>
              <a:gd name="connsiteY1" fmla="*/ 4746173 h 5357916"/>
              <a:gd name="connsiteX2" fmla="*/ 2678958 w 4481096"/>
              <a:gd name="connsiteY2" fmla="*/ 5357916 h 5357916"/>
              <a:gd name="connsiteX3" fmla="*/ 0 w 4481096"/>
              <a:gd name="connsiteY3" fmla="*/ 2678958 h 5357916"/>
              <a:gd name="connsiteX4" fmla="*/ 2678958 w 4481096"/>
              <a:gd name="connsiteY4" fmla="*/ 0 h 5357916"/>
              <a:gd name="connsiteX5" fmla="*/ 4383024 w 4481096"/>
              <a:gd name="connsiteY5" fmla="*/ 611744 h 5357916"/>
              <a:gd name="connsiteX6" fmla="*/ 4481096 w 4481096"/>
              <a:gd name="connsiteY6" fmla="*/ 700877 h 535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1096" h="5357916">
                <a:moveTo>
                  <a:pt x="4481096" y="4657039"/>
                </a:moveTo>
                <a:lnTo>
                  <a:pt x="4383024" y="4746173"/>
                </a:lnTo>
                <a:cubicBezTo>
                  <a:pt x="3919942" y="5128342"/>
                  <a:pt x="3326261" y="5357916"/>
                  <a:pt x="2678958" y="5357916"/>
                </a:cubicBezTo>
                <a:cubicBezTo>
                  <a:pt x="1199410" y="5357916"/>
                  <a:pt x="0" y="4158506"/>
                  <a:pt x="0" y="2678958"/>
                </a:cubicBezTo>
                <a:cubicBezTo>
                  <a:pt x="0" y="1199410"/>
                  <a:pt x="1199410" y="0"/>
                  <a:pt x="2678958" y="0"/>
                </a:cubicBezTo>
                <a:cubicBezTo>
                  <a:pt x="3326261" y="0"/>
                  <a:pt x="3919942" y="229575"/>
                  <a:pt x="4383024" y="611744"/>
                </a:cubicBezTo>
                <a:lnTo>
                  <a:pt x="4481096" y="700877"/>
                </a:lnTo>
              </a:path>
            </a:pathLst>
          </a:custGeom>
          <a:solidFill>
            <a:schemeClr val="bg1"/>
          </a:solidFill>
          <a:ln w="762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67BA943-36FA-4C6D-AB1B-86417A943255}"/>
              </a:ext>
            </a:extLst>
          </p:cNvPr>
          <p:cNvSpPr>
            <a:spLocks noGrp="1"/>
          </p:cNvSpPr>
          <p:nvPr>
            <p:ph type="title"/>
          </p:nvPr>
        </p:nvSpPr>
        <p:spPr>
          <a:xfrm>
            <a:off x="1381124" y="1911086"/>
            <a:ext cx="4914901" cy="701731"/>
          </a:xfrm>
        </p:spPr>
        <p:txBody>
          <a:bodyPr/>
          <a:lstStyle/>
          <a:p>
            <a:pPr algn="ctr"/>
            <a:r>
              <a:rPr lang="en-GB" b="1">
                <a:ea typeface="Open Sans Bold" panose="020B0806030504020204" pitchFamily="34" charset="0"/>
                <a:cs typeface="Open Sans Bold" panose="020B0806030504020204" pitchFamily="34" charset="0"/>
              </a:rPr>
              <a:t>Fact Finding </a:t>
            </a:r>
          </a:p>
        </p:txBody>
      </p:sp>
      <p:sp>
        <p:nvSpPr>
          <p:cNvPr id="10" name="TextBox 6">
            <a:extLst>
              <a:ext uri="{FF2B5EF4-FFF2-40B4-BE49-F238E27FC236}">
                <a16:creationId xmlns:a16="http://schemas.microsoft.com/office/drawing/2014/main" id="{49464F54-376C-40E4-A442-8EC63480DFED}"/>
              </a:ext>
            </a:extLst>
          </p:cNvPr>
          <p:cNvSpPr txBox="1">
            <a:spLocks noChangeArrowheads="1"/>
          </p:cNvSpPr>
          <p:nvPr/>
        </p:nvSpPr>
        <p:spPr bwMode="auto">
          <a:xfrm>
            <a:off x="570321" y="2690152"/>
            <a:ext cx="65365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defRPr/>
            </a:pPr>
            <a:r>
              <a:rPr lang="en-US" altLang="en-US" sz="3000">
                <a:solidFill>
                  <a:srgbClr val="000000"/>
                </a:solidFill>
                <a:latin typeface="+mn-lt"/>
                <a:ea typeface="Open Sans Light" panose="020B0306030504020204" pitchFamily="34" charset="0"/>
                <a:cs typeface="Open Sans Light" panose="020B0306030504020204" pitchFamily="34" charset="0"/>
              </a:rPr>
              <a:t>It is a method for gathering facts about our “fuzzy problem”, building deeper insight into our challenge and gaining alignment by asking and answering a series of questions.  </a:t>
            </a:r>
          </a:p>
        </p:txBody>
      </p:sp>
      <p:pic>
        <p:nvPicPr>
          <p:cNvPr id="3" name="Picture 2">
            <a:extLst>
              <a:ext uri="{FF2B5EF4-FFF2-40B4-BE49-F238E27FC236}">
                <a16:creationId xmlns:a16="http://schemas.microsoft.com/office/drawing/2014/main" id="{181FE677-7F58-9293-6D7B-6EF41AF5AF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4690" y="1304376"/>
            <a:ext cx="4249247" cy="4249247"/>
          </a:xfrm>
          <a:prstGeom prst="rect">
            <a:avLst/>
          </a:prstGeom>
        </p:spPr>
      </p:pic>
    </p:spTree>
    <p:extLst>
      <p:ext uri="{BB962C8B-B14F-4D97-AF65-F5344CB8AC3E}">
        <p14:creationId xmlns:p14="http://schemas.microsoft.com/office/powerpoint/2010/main" val="44376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583B30-BC55-4CC7-A94A-1EC1A004E15F}"/>
              </a:ext>
            </a:extLst>
          </p:cNvPr>
          <p:cNvSpPr>
            <a:spLocks noGrp="1"/>
          </p:cNvSpPr>
          <p:nvPr>
            <p:ph type="title"/>
          </p:nvPr>
        </p:nvSpPr>
        <p:spPr>
          <a:xfrm>
            <a:off x="278296" y="332665"/>
            <a:ext cx="11635408" cy="659130"/>
          </a:xfrm>
        </p:spPr>
        <p:txBody>
          <a:bodyPr/>
          <a:lstStyle/>
          <a:p>
            <a:r>
              <a:rPr lang="en-US" sz="3200">
                <a:latin typeface="Metropolis Extra Bold" panose="00000900000000000000" charset="0"/>
              </a:rPr>
              <a:t>What Makes a Good Fact?</a:t>
            </a:r>
          </a:p>
        </p:txBody>
      </p:sp>
      <p:sp>
        <p:nvSpPr>
          <p:cNvPr id="10" name="Content Placeholder 2">
            <a:extLst>
              <a:ext uri="{FF2B5EF4-FFF2-40B4-BE49-F238E27FC236}">
                <a16:creationId xmlns:a16="http://schemas.microsoft.com/office/drawing/2014/main" id="{7B828FF9-3DB0-46C6-9F8E-CC225E8FC205}"/>
              </a:ext>
            </a:extLst>
          </p:cNvPr>
          <p:cNvSpPr txBox="1">
            <a:spLocks/>
          </p:cNvSpPr>
          <p:nvPr/>
        </p:nvSpPr>
        <p:spPr>
          <a:xfrm>
            <a:off x="929795" y="1458280"/>
            <a:ext cx="5215427" cy="949829"/>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900" b="1">
                <a:solidFill>
                  <a:srgbClr val="FF7733"/>
                </a:solidFill>
                <a:latin typeface="Calibri" panose="020F0502020204030204" pitchFamily="34" charset="0"/>
                <a:ea typeface="Open Sans Light" panose="020B0604020202020204" charset="0"/>
                <a:cs typeface="Calibri" panose="020F0502020204030204" pitchFamily="34" charset="0"/>
              </a:rPr>
              <a:t>Easy to understand </a:t>
            </a:r>
            <a:r>
              <a:rPr lang="en-US" sz="2900">
                <a:latin typeface="Calibri" panose="020F0502020204030204" pitchFamily="34" charset="0"/>
                <a:ea typeface="Open Sans Light" panose="020B0604020202020204" charset="0"/>
                <a:cs typeface="Calibri" panose="020F0502020204030204" pitchFamily="34" charset="0"/>
              </a:rPr>
              <a:t>– Be simple, concise and clear - an unknowing bystander would understand the gist. Try to minimize tribal language. </a:t>
            </a:r>
          </a:p>
          <a:p>
            <a:pPr marL="0" indent="0">
              <a:lnSpc>
                <a:spcPct val="100000"/>
              </a:lnSpc>
              <a:buNone/>
            </a:pPr>
            <a:endParaRPr lang="en-US" sz="2400">
              <a:latin typeface="Open Sans Light" panose="020B0604020202020204" charset="0"/>
              <a:ea typeface="Open Sans Light" panose="020B0604020202020204" charset="0"/>
              <a:cs typeface="Open Sans Light" panose="020B0604020202020204" charset="0"/>
            </a:endParaRPr>
          </a:p>
        </p:txBody>
      </p:sp>
      <p:sp>
        <p:nvSpPr>
          <p:cNvPr id="19" name="Oval 18">
            <a:extLst>
              <a:ext uri="{FF2B5EF4-FFF2-40B4-BE49-F238E27FC236}">
                <a16:creationId xmlns:a16="http://schemas.microsoft.com/office/drawing/2014/main" id="{0EE54780-9D80-4D86-A89E-F1606D5C4466}"/>
              </a:ext>
            </a:extLst>
          </p:cNvPr>
          <p:cNvSpPr/>
          <p:nvPr/>
        </p:nvSpPr>
        <p:spPr>
          <a:xfrm>
            <a:off x="454482" y="5348506"/>
            <a:ext cx="341453" cy="329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3</a:t>
            </a:r>
          </a:p>
        </p:txBody>
      </p:sp>
      <p:sp>
        <p:nvSpPr>
          <p:cNvPr id="20" name="Oval 19">
            <a:extLst>
              <a:ext uri="{FF2B5EF4-FFF2-40B4-BE49-F238E27FC236}">
                <a16:creationId xmlns:a16="http://schemas.microsoft.com/office/drawing/2014/main" id="{3B6E244B-0996-4575-A5E4-AC318C487F21}"/>
              </a:ext>
            </a:extLst>
          </p:cNvPr>
          <p:cNvSpPr/>
          <p:nvPr/>
        </p:nvSpPr>
        <p:spPr>
          <a:xfrm>
            <a:off x="454483" y="1482906"/>
            <a:ext cx="341453" cy="329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1</a:t>
            </a:r>
          </a:p>
        </p:txBody>
      </p:sp>
      <p:sp>
        <p:nvSpPr>
          <p:cNvPr id="21" name="Oval 20">
            <a:extLst>
              <a:ext uri="{FF2B5EF4-FFF2-40B4-BE49-F238E27FC236}">
                <a16:creationId xmlns:a16="http://schemas.microsoft.com/office/drawing/2014/main" id="{7779B864-BA81-4ECF-9125-56BD3755187B}"/>
              </a:ext>
            </a:extLst>
          </p:cNvPr>
          <p:cNvSpPr/>
          <p:nvPr/>
        </p:nvSpPr>
        <p:spPr>
          <a:xfrm>
            <a:off x="454482" y="2650967"/>
            <a:ext cx="341453" cy="329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2</a:t>
            </a:r>
          </a:p>
        </p:txBody>
      </p:sp>
      <p:sp>
        <p:nvSpPr>
          <p:cNvPr id="33" name="TextBox 32">
            <a:extLst>
              <a:ext uri="{FF2B5EF4-FFF2-40B4-BE49-F238E27FC236}">
                <a16:creationId xmlns:a16="http://schemas.microsoft.com/office/drawing/2014/main" id="{4B5333C3-ED47-4504-8A16-18FFE78ABD97}"/>
              </a:ext>
            </a:extLst>
          </p:cNvPr>
          <p:cNvSpPr txBox="1"/>
          <p:nvPr/>
        </p:nvSpPr>
        <p:spPr>
          <a:xfrm>
            <a:off x="929795" y="2612344"/>
            <a:ext cx="5919686" cy="2215991"/>
          </a:xfrm>
          <a:prstGeom prst="rect">
            <a:avLst/>
          </a:prstGeom>
          <a:noFill/>
        </p:spPr>
        <p:txBody>
          <a:bodyPr wrap="square">
            <a:spAutoFit/>
          </a:bodyPr>
          <a:lstStyle/>
          <a:p>
            <a:pPr marL="0" indent="0">
              <a:lnSpc>
                <a:spcPct val="100000"/>
              </a:lnSpc>
              <a:spcBef>
                <a:spcPts val="0"/>
              </a:spcBef>
              <a:spcAft>
                <a:spcPts val="1200"/>
              </a:spcAft>
              <a:buNone/>
            </a:pPr>
            <a:r>
              <a:rPr lang="en-US" sz="1800" b="1">
                <a:solidFill>
                  <a:srgbClr val="FF7733"/>
                </a:solidFill>
                <a:latin typeface="Calibri" panose="020F0502020204030204" pitchFamily="34" charset="0"/>
                <a:ea typeface="Open Sans Light" panose="020B0604020202020204" charset="0"/>
                <a:cs typeface="Calibri" panose="020F0502020204030204" pitchFamily="34" charset="0"/>
              </a:rPr>
              <a:t>Robust</a:t>
            </a:r>
            <a:r>
              <a:rPr lang="en-US" sz="1800">
                <a:latin typeface="Calibri" panose="020F0502020204030204" pitchFamily="34" charset="0"/>
                <a:ea typeface="Open Sans Light" panose="020B0604020202020204" charset="0"/>
                <a:cs typeface="Calibri" panose="020F0502020204030204" pitchFamily="34" charset="0"/>
              </a:rPr>
              <a:t> – The fact answers the question in a complete way - you </a:t>
            </a:r>
            <a:r>
              <a:rPr lang="en-US">
                <a:latin typeface="Calibri" panose="020F0502020204030204" pitchFamily="34" charset="0"/>
                <a:ea typeface="Open Sans Light" panose="020B0604020202020204" charset="0"/>
                <a:cs typeface="Calibri" panose="020F0502020204030204" pitchFamily="34" charset="0"/>
              </a:rPr>
              <a:t>should</a:t>
            </a:r>
            <a:r>
              <a:rPr lang="en-US" sz="1800">
                <a:latin typeface="Calibri" panose="020F0502020204030204" pitchFamily="34" charset="0"/>
                <a:ea typeface="Open Sans Light" panose="020B0604020202020204" charset="0"/>
                <a:cs typeface="Calibri" panose="020F0502020204030204" pitchFamily="34" charset="0"/>
              </a:rPr>
              <a:t> be able to understand what it meant in 2 weeks. </a:t>
            </a:r>
          </a:p>
          <a:p>
            <a:pPr marL="742950" lvl="1" indent="-285750">
              <a:lnSpc>
                <a:spcPct val="100000"/>
              </a:lnSpc>
              <a:spcBef>
                <a:spcPts val="0"/>
              </a:spcBef>
              <a:spcAft>
                <a:spcPts val="1200"/>
              </a:spcAft>
            </a:pPr>
            <a:r>
              <a:rPr lang="en-US" sz="1800" b="1">
                <a:latin typeface="Calibri" panose="020F0502020204030204" pitchFamily="34" charset="0"/>
                <a:ea typeface="Open Sans Light" panose="020B0604020202020204" charset="0"/>
                <a:cs typeface="Calibri" panose="020F0502020204030204" pitchFamily="34" charset="0"/>
              </a:rPr>
              <a:t>Example: </a:t>
            </a:r>
          </a:p>
          <a:p>
            <a:pPr marL="1200150" lvl="2" indent="-285750">
              <a:lnSpc>
                <a:spcPct val="100000"/>
              </a:lnSpc>
              <a:spcBef>
                <a:spcPts val="0"/>
              </a:spcBef>
              <a:spcAft>
                <a:spcPts val="1200"/>
              </a:spcAft>
            </a:pPr>
            <a:r>
              <a:rPr lang="en-US" sz="1800" i="1">
                <a:latin typeface="Calibri" panose="020F0502020204030204" pitchFamily="34" charset="0"/>
                <a:ea typeface="Open Sans Light" panose="020B0604020202020204" charset="0"/>
                <a:cs typeface="Calibri" panose="020F0502020204030204" pitchFamily="34" charset="0"/>
              </a:rPr>
              <a:t>Weak idea</a:t>
            </a:r>
            <a:r>
              <a:rPr lang="en-US" sz="1800" b="1">
                <a:latin typeface="Calibri" panose="020F0502020204030204" pitchFamily="34" charset="0"/>
                <a:ea typeface="Open Sans Light" panose="020B0604020202020204" charset="0"/>
                <a:cs typeface="Calibri" panose="020F0502020204030204" pitchFamily="34" charset="0"/>
              </a:rPr>
              <a:t>: </a:t>
            </a:r>
            <a:r>
              <a:rPr lang="en-US" sz="1800">
                <a:latin typeface="Calibri" panose="020F0502020204030204" pitchFamily="34" charset="0"/>
                <a:ea typeface="Open Sans Light" panose="020B0604020202020204" charset="0"/>
                <a:cs typeface="Calibri" panose="020F0502020204030204" pitchFamily="34" charset="0"/>
              </a:rPr>
              <a:t>Paperwork. </a:t>
            </a:r>
          </a:p>
          <a:p>
            <a:pPr marL="1200150" lvl="2" indent="-285750">
              <a:lnSpc>
                <a:spcPct val="100000"/>
              </a:lnSpc>
              <a:spcBef>
                <a:spcPts val="0"/>
              </a:spcBef>
              <a:spcAft>
                <a:spcPts val="3000"/>
              </a:spcAft>
            </a:pPr>
            <a:r>
              <a:rPr lang="en-US" sz="1800" i="1">
                <a:latin typeface="Calibri" panose="020F0502020204030204" pitchFamily="34" charset="0"/>
                <a:ea typeface="Open Sans Light" panose="020B0604020202020204" charset="0"/>
                <a:cs typeface="Calibri" panose="020F0502020204030204" pitchFamily="34" charset="0"/>
              </a:rPr>
              <a:t>Robust Fact</a:t>
            </a:r>
            <a:r>
              <a:rPr lang="en-US" sz="1800" b="1">
                <a:latin typeface="Calibri" panose="020F0502020204030204" pitchFamily="34" charset="0"/>
                <a:ea typeface="Open Sans Light" panose="020B0604020202020204" charset="0"/>
                <a:cs typeface="Calibri" panose="020F0502020204030204" pitchFamily="34" charset="0"/>
              </a:rPr>
              <a:t>: </a:t>
            </a:r>
            <a:r>
              <a:rPr lang="en-US" sz="1800">
                <a:latin typeface="Calibri" panose="020F0502020204030204" pitchFamily="34" charset="0"/>
                <a:ea typeface="Open Sans Light" panose="020B0604020202020204" charset="0"/>
                <a:cs typeface="Calibri" panose="020F0502020204030204" pitchFamily="34" charset="0"/>
              </a:rPr>
              <a:t>The amount of paperwork traffic </a:t>
            </a:r>
            <a:r>
              <a:rPr lang="en-US">
                <a:latin typeface="Calibri" panose="020F0502020204030204" pitchFamily="34" charset="0"/>
                <a:ea typeface="Open Sans Light" panose="020B0604020202020204" charset="0"/>
                <a:cs typeface="Calibri" panose="020F0502020204030204" pitchFamily="34" charset="0"/>
              </a:rPr>
              <a:t>creates confusion and disorganization. </a:t>
            </a:r>
            <a:r>
              <a:rPr lang="en-US" sz="1800">
                <a:latin typeface="Calibri" panose="020F0502020204030204" pitchFamily="34" charset="0"/>
                <a:ea typeface="Open Sans Light" panose="020B0604020202020204" charset="0"/>
                <a:cs typeface="Calibri" panose="020F0502020204030204" pitchFamily="34" charset="0"/>
              </a:rPr>
              <a:t> </a:t>
            </a:r>
          </a:p>
        </p:txBody>
      </p:sp>
      <p:sp>
        <p:nvSpPr>
          <p:cNvPr id="34" name="Oval 33">
            <a:extLst>
              <a:ext uri="{FF2B5EF4-FFF2-40B4-BE49-F238E27FC236}">
                <a16:creationId xmlns:a16="http://schemas.microsoft.com/office/drawing/2014/main" id="{3E999D8C-0942-42CE-B57E-32FDB332AA35}"/>
              </a:ext>
            </a:extLst>
          </p:cNvPr>
          <p:cNvSpPr/>
          <p:nvPr/>
        </p:nvSpPr>
        <p:spPr>
          <a:xfrm>
            <a:off x="7361791" y="4228061"/>
            <a:ext cx="341453" cy="329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4</a:t>
            </a:r>
          </a:p>
        </p:txBody>
      </p:sp>
      <p:sp>
        <p:nvSpPr>
          <p:cNvPr id="35" name="Oval 34">
            <a:extLst>
              <a:ext uri="{FF2B5EF4-FFF2-40B4-BE49-F238E27FC236}">
                <a16:creationId xmlns:a16="http://schemas.microsoft.com/office/drawing/2014/main" id="{5AE77C2A-0401-4136-8D8E-D67D94C98E0D}"/>
              </a:ext>
            </a:extLst>
          </p:cNvPr>
          <p:cNvSpPr/>
          <p:nvPr/>
        </p:nvSpPr>
        <p:spPr>
          <a:xfrm>
            <a:off x="7361790" y="5174533"/>
            <a:ext cx="341453" cy="329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5</a:t>
            </a:r>
          </a:p>
        </p:txBody>
      </p:sp>
      <p:graphicFrame>
        <p:nvGraphicFramePr>
          <p:cNvPr id="2" name="Table 2">
            <a:extLst>
              <a:ext uri="{FF2B5EF4-FFF2-40B4-BE49-F238E27FC236}">
                <a16:creationId xmlns:a16="http://schemas.microsoft.com/office/drawing/2014/main" id="{CC6DBAA9-94B1-4AF6-B813-89FC2DD62ECF}"/>
              </a:ext>
            </a:extLst>
          </p:cNvPr>
          <p:cNvGraphicFramePr>
            <a:graphicFrameLocks noGrp="1"/>
          </p:cNvGraphicFramePr>
          <p:nvPr/>
        </p:nvGraphicFramePr>
        <p:xfrm>
          <a:off x="7428790" y="1360300"/>
          <a:ext cx="4172541" cy="2504087"/>
        </p:xfrm>
        <a:graphic>
          <a:graphicData uri="http://schemas.openxmlformats.org/drawingml/2006/table">
            <a:tbl>
              <a:tblPr firstRow="1" bandRow="1">
                <a:tableStyleId>{073A0DAA-6AF3-43AB-8588-CEC1D06C72B9}</a:tableStyleId>
              </a:tblPr>
              <a:tblGrid>
                <a:gridCol w="4172541">
                  <a:extLst>
                    <a:ext uri="{9D8B030D-6E8A-4147-A177-3AD203B41FA5}">
                      <a16:colId xmlns:a16="http://schemas.microsoft.com/office/drawing/2014/main" val="502980013"/>
                    </a:ext>
                  </a:extLst>
                </a:gridCol>
              </a:tblGrid>
              <a:tr h="758858">
                <a:tc>
                  <a:txBody>
                    <a:bodyPr/>
                    <a:lstStyle/>
                    <a:p>
                      <a:pPr algn="ctr"/>
                      <a:r>
                        <a:rPr lang="en-US" sz="1400" b="1">
                          <a:solidFill>
                            <a:schemeClr val="bg1"/>
                          </a:solidFill>
                        </a:rPr>
                        <a:t>What would success look like to you if you could solve the problem?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938656"/>
                  </a:ext>
                </a:extLst>
              </a:tr>
              <a:tr h="1745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a:solidFill>
                            <a:schemeClr val="tx1"/>
                          </a:solidFill>
                        </a:rPr>
                        <a:t>Success would be winning over the hearts and minds of colleagues that don’t believe we can make a difference</a:t>
                      </a:r>
                    </a:p>
                    <a:p>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646387"/>
                  </a:ext>
                </a:extLst>
              </a:tr>
            </a:tbl>
          </a:graphicData>
        </a:graphic>
      </p:graphicFrame>
      <p:sp>
        <p:nvSpPr>
          <p:cNvPr id="26" name="TextBox 25">
            <a:extLst>
              <a:ext uri="{FF2B5EF4-FFF2-40B4-BE49-F238E27FC236}">
                <a16:creationId xmlns:a16="http://schemas.microsoft.com/office/drawing/2014/main" id="{E0229557-BC3E-447B-A5FC-D0CCA6DF6C63}"/>
              </a:ext>
            </a:extLst>
          </p:cNvPr>
          <p:cNvSpPr txBox="1"/>
          <p:nvPr/>
        </p:nvSpPr>
        <p:spPr>
          <a:xfrm>
            <a:off x="995871" y="5271547"/>
            <a:ext cx="52154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7733"/>
                </a:solidFill>
                <a:latin typeface="Calibri" panose="020F0502020204030204" pitchFamily="34" charset="0"/>
                <a:ea typeface="Open Sans Light" panose="020B0604020202020204" charset="0"/>
                <a:cs typeface="Calibri" panose="020F0502020204030204" pitchFamily="34" charset="0"/>
              </a:rPr>
              <a:t>Concise</a:t>
            </a:r>
            <a:r>
              <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Record one fact per </a:t>
            </a:r>
            <a:r>
              <a:rPr lang="en-US">
                <a:solidFill>
                  <a:prstClr val="black"/>
                </a:solidFill>
                <a:latin typeface="Calibri" panose="020F0502020204030204" pitchFamily="34" charset="0"/>
                <a:cs typeface="Calibri" panose="020F0502020204030204" pitchFamily="34" charset="0"/>
              </a:rPr>
              <a:t>submission.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panose="020F0502020204030204" pitchFamily="34" charset="0"/>
                <a:cs typeface="Calibri" panose="020F0502020204030204" pitchFamily="34" charset="0"/>
              </a:rPr>
              <a:t>If you’re not sure if it’s 2 separate thoughts</a:t>
            </a:r>
            <a:r>
              <a:rPr lang="en-US" i="1">
                <a:solidFill>
                  <a:prstClr val="black"/>
                </a:solidFill>
                <a:latin typeface="Calibri" panose="020F0502020204030204" pitchFamily="34" charset="0"/>
                <a:cs typeface="Calibri" panose="020F0502020204030204" pitchFamily="34" charset="0"/>
              </a:rPr>
              <a:t>…”when in doubt, split it out”</a:t>
            </a:r>
            <a:endParaRPr kumimoji="0" lang="en-US" sz="1800" b="0" i="1"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7EB47A99-8A0F-421C-B8A9-A3585E1E2650}"/>
              </a:ext>
            </a:extLst>
          </p:cNvPr>
          <p:cNvSpPr txBox="1"/>
          <p:nvPr/>
        </p:nvSpPr>
        <p:spPr>
          <a:xfrm>
            <a:off x="7790858" y="4199269"/>
            <a:ext cx="44011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7733"/>
                </a:solidFill>
                <a:latin typeface="Calibri" panose="020F0502020204030204" pitchFamily="34" charset="0"/>
                <a:ea typeface="Open Sans Light" panose="020B0604020202020204" charset="0"/>
                <a:cs typeface="Calibri" panose="020F0502020204030204" pitchFamily="34" charset="0"/>
              </a:rPr>
              <a:t>Be Careful of Assumptions</a:t>
            </a:r>
            <a:endParaRPr lang="en-US">
              <a:solidFill>
                <a:prstClr val="black"/>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A90C145-66C7-4DE3-926B-BE82AEB4107D}"/>
              </a:ext>
            </a:extLst>
          </p:cNvPr>
          <p:cNvSpPr txBox="1"/>
          <p:nvPr/>
        </p:nvSpPr>
        <p:spPr>
          <a:xfrm>
            <a:off x="7790858" y="5128368"/>
            <a:ext cx="44011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F7733"/>
                </a:solidFill>
                <a:latin typeface="Calibri" panose="020F0502020204030204" pitchFamily="34" charset="0"/>
                <a:ea typeface="Open Sans Light" panose="020B0604020202020204" charset="0"/>
                <a:cs typeface="Calibri" panose="020F0502020204030204" pitchFamily="34" charset="0"/>
              </a:rPr>
              <a:t>Avoid Negativity and Fatalism</a:t>
            </a:r>
            <a:endParaRPr lang="en-US">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1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3" grpId="0"/>
      <p:bldP spid="34" grpId="0" animBg="1"/>
      <p:bldP spid="35" grpId="0" animBg="1"/>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361A367F-BE00-4E2D-A1A9-D6D253F328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22" name="Object 21" hidden="1">
                        <a:extLst>
                          <a:ext uri="{FF2B5EF4-FFF2-40B4-BE49-F238E27FC236}">
                            <a16:creationId xmlns:a16="http://schemas.microsoft.com/office/drawing/2014/main" id="{361A367F-BE00-4E2D-A1A9-D6D253F328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B3099A4D-BE0F-4308-BDC9-0DB4AA2A28D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 22">
            <a:extLst>
              <a:ext uri="{FF2B5EF4-FFF2-40B4-BE49-F238E27FC236}">
                <a16:creationId xmlns:a16="http://schemas.microsoft.com/office/drawing/2014/main" id="{86AAC63A-5FAE-44E9-BA0B-FDF501A48FC9}"/>
              </a:ext>
            </a:extLst>
          </p:cNvPr>
          <p:cNvSpPr/>
          <p:nvPr/>
        </p:nvSpPr>
        <p:spPr>
          <a:xfrm>
            <a:off x="357446" y="2696898"/>
            <a:ext cx="2562624" cy="316344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ea typeface="Roboto" panose="02000000000000000000" pitchFamily="2" charset="0"/>
              <a:cs typeface="Arial" panose="020B0604020202020204" pitchFamily="34" charset="0"/>
            </a:endParaRPr>
          </a:p>
        </p:txBody>
      </p:sp>
      <p:sp>
        <p:nvSpPr>
          <p:cNvPr id="24" name="Text Placeholder 9">
            <a:extLst>
              <a:ext uri="{FF2B5EF4-FFF2-40B4-BE49-F238E27FC236}">
                <a16:creationId xmlns:a16="http://schemas.microsoft.com/office/drawing/2014/main" id="{FEF63456-74B0-445E-85FA-D9689147AA7D}"/>
              </a:ext>
            </a:extLst>
          </p:cNvPr>
          <p:cNvSpPr txBox="1">
            <a:spLocks/>
          </p:cNvSpPr>
          <p:nvPr/>
        </p:nvSpPr>
        <p:spPr>
          <a:xfrm>
            <a:off x="295833" y="2875078"/>
            <a:ext cx="2687256" cy="2942933"/>
          </a:xfrm>
          <a:prstGeom prst="rect">
            <a:avLst/>
          </a:prstGeom>
          <a:ln>
            <a:noFill/>
          </a:ln>
        </p:spPr>
        <p:txBody>
          <a:bodyPr lIns="91440" tIns="45720" rIns="91440" bIns="45720" anchor="t">
            <a:noAutofit/>
          </a:bodyPr>
          <a:lstStyle>
            <a:lvl1pPr marL="0" indent="0" algn="ctr" defTabSz="685800" rtl="0" eaLnBrk="1" latinLnBrk="0" hangingPunct="1">
              <a:lnSpc>
                <a:spcPct val="90000"/>
              </a:lnSpc>
              <a:spcBef>
                <a:spcPts val="750"/>
              </a:spcBef>
              <a:buFont typeface="Arial" panose="020B0604020202020204" pitchFamily="34" charset="0"/>
              <a:buNone/>
              <a:defRPr sz="2000" kern="1200">
                <a:solidFill>
                  <a:srgbClr val="000000"/>
                </a:solidFill>
                <a:latin typeface="Arial" panose="020B0604020202020204" pitchFamily="34" charset="0"/>
                <a:ea typeface="Roboto" panose="02000000000000000000" pitchFamily="2" charset="0"/>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spcAft>
                <a:spcPts val="200"/>
              </a:spcAft>
            </a:pPr>
            <a:r>
              <a:rPr lang="en-US" altLang="en-US" sz="1800" b="1" dirty="0">
                <a:latin typeface="Open Sans Bold"/>
                <a:ea typeface="Open Sans Bold"/>
                <a:cs typeface="Open Sans Bold"/>
              </a:rPr>
              <a:t>REFLECT  </a:t>
            </a:r>
          </a:p>
          <a:p>
            <a:pPr>
              <a:lnSpc>
                <a:spcPct val="100000"/>
              </a:lnSpc>
              <a:spcBef>
                <a:spcPts val="1200"/>
              </a:spcBef>
              <a:spcAft>
                <a:spcPts val="200"/>
              </a:spcAft>
            </a:pPr>
            <a:r>
              <a:rPr lang="en-US" altLang="en-US" sz="1800" dirty="0">
                <a:latin typeface="Open Sans Light"/>
                <a:ea typeface="Open Sans Light"/>
                <a:cs typeface="Open Sans Light"/>
              </a:rPr>
              <a:t>Start with the 1st  question as it relates to the ”challenge question”. </a:t>
            </a:r>
            <a:endParaRPr lang="en-US" sz="1800" dirty="0">
              <a:latin typeface="Open Sans Light"/>
              <a:ea typeface="Open Sans Light"/>
              <a:cs typeface="Open Sans Light"/>
            </a:endParaRPr>
          </a:p>
          <a:p>
            <a:pPr>
              <a:lnSpc>
                <a:spcPct val="100000"/>
              </a:lnSpc>
              <a:spcBef>
                <a:spcPts val="1200"/>
              </a:spcBef>
              <a:spcAft>
                <a:spcPts val="200"/>
              </a:spcAft>
            </a:pPr>
            <a:r>
              <a:rPr lang="en-US" altLang="en-US" sz="1800" dirty="0">
                <a:latin typeface="Open Sans Light"/>
                <a:ea typeface="Open Sans Light"/>
                <a:cs typeface="Open Sans Light"/>
              </a:rPr>
              <a:t> </a:t>
            </a:r>
            <a:endParaRPr lang="en-US" sz="1800" dirty="0">
              <a:latin typeface="Open Sans Light"/>
              <a:ea typeface="Open Sans Light"/>
              <a:cs typeface="Open Sans Light"/>
            </a:endParaRPr>
          </a:p>
          <a:p>
            <a:pPr>
              <a:lnSpc>
                <a:spcPct val="100000"/>
              </a:lnSpc>
              <a:spcBef>
                <a:spcPct val="0"/>
              </a:spcBef>
              <a:spcAft>
                <a:spcPts val="1200"/>
              </a:spcAft>
            </a:pPr>
            <a:endParaRPr lang="en-US" altLang="en-US" sz="1800" dirty="0">
              <a:ea typeface="FS Albert Thin"/>
              <a:cs typeface="Calibri" panose="020F0502020204030204" pitchFamily="34" charset="0"/>
            </a:endParaRPr>
          </a:p>
        </p:txBody>
      </p:sp>
      <p:cxnSp>
        <p:nvCxnSpPr>
          <p:cNvPr id="25" name="Elbow Connector 13">
            <a:extLst>
              <a:ext uri="{FF2B5EF4-FFF2-40B4-BE49-F238E27FC236}">
                <a16:creationId xmlns:a16="http://schemas.microsoft.com/office/drawing/2014/main" id="{525EC8E4-83D1-4A33-8CEF-9BD5682EBD06}"/>
              </a:ext>
            </a:extLst>
          </p:cNvPr>
          <p:cNvCxnSpPr>
            <a:cxnSpLocks/>
            <a:stCxn id="23" idx="0"/>
            <a:endCxn id="35" idx="1"/>
          </p:cNvCxnSpPr>
          <p:nvPr/>
        </p:nvCxnSpPr>
        <p:spPr>
          <a:xfrm rot="5400000" flipH="1" flipV="1">
            <a:off x="2435207" y="864365"/>
            <a:ext cx="1036084" cy="2628983"/>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Elbow Connector 17">
            <a:extLst>
              <a:ext uri="{FF2B5EF4-FFF2-40B4-BE49-F238E27FC236}">
                <a16:creationId xmlns:a16="http://schemas.microsoft.com/office/drawing/2014/main" id="{84025BF0-829F-4FE3-B1BA-C3400A1DC12F}"/>
              </a:ext>
            </a:extLst>
          </p:cNvPr>
          <p:cNvCxnSpPr>
            <a:cxnSpLocks/>
            <a:stCxn id="35" idx="3"/>
          </p:cNvCxnSpPr>
          <p:nvPr/>
        </p:nvCxnSpPr>
        <p:spPr>
          <a:xfrm>
            <a:off x="7751720" y="1660814"/>
            <a:ext cx="2602879" cy="1036084"/>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4153053-B0CB-40F0-88A3-950E24472E33}"/>
              </a:ext>
            </a:extLst>
          </p:cNvPr>
          <p:cNvSpPr/>
          <p:nvPr/>
        </p:nvSpPr>
        <p:spPr>
          <a:xfrm>
            <a:off x="8903476" y="2691817"/>
            <a:ext cx="2742362" cy="317050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30" name="Text Placeholder 9">
            <a:extLst>
              <a:ext uri="{FF2B5EF4-FFF2-40B4-BE49-F238E27FC236}">
                <a16:creationId xmlns:a16="http://schemas.microsoft.com/office/drawing/2014/main" id="{DC38051A-D706-4063-8264-04BD54563046}"/>
              </a:ext>
            </a:extLst>
          </p:cNvPr>
          <p:cNvSpPr txBox="1">
            <a:spLocks/>
          </p:cNvSpPr>
          <p:nvPr/>
        </p:nvSpPr>
        <p:spPr>
          <a:xfrm>
            <a:off x="6336533" y="2949914"/>
            <a:ext cx="2337293" cy="2460285"/>
          </a:xfrm>
          <a:prstGeom prst="rect">
            <a:avLst/>
          </a:prstGeom>
          <a:ln>
            <a:noFill/>
          </a:ln>
        </p:spPr>
        <p:txBody>
          <a:bodyPr anchor="t">
            <a:noAutofit/>
          </a:bodyPr>
          <a:lstStyle>
            <a:lvl1pPr marL="0" indent="0" algn="ctr" defTabSz="685800" rtl="0" eaLnBrk="1" latinLnBrk="0" hangingPunct="1">
              <a:lnSpc>
                <a:spcPct val="90000"/>
              </a:lnSpc>
              <a:spcBef>
                <a:spcPts val="750"/>
              </a:spcBef>
              <a:buFont typeface="Arial" panose="020B0604020202020204" pitchFamily="34" charset="0"/>
              <a:buNone/>
              <a:defRPr sz="2000" kern="1200">
                <a:solidFill>
                  <a:srgbClr val="000000"/>
                </a:solidFill>
                <a:latin typeface="Arial" panose="020B0604020202020204" pitchFamily="34" charset="0"/>
                <a:ea typeface="Roboto" panose="02000000000000000000" pitchFamily="2" charset="0"/>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ct val="0"/>
              </a:spcBef>
              <a:spcAft>
                <a:spcPts val="1200"/>
              </a:spcAft>
            </a:pPr>
            <a:endParaRPr lang="en-US" altLang="en-US" sz="1800">
              <a:cs typeface="Calibri" panose="020F0502020204030204" pitchFamily="34" charset="0"/>
            </a:endParaRPr>
          </a:p>
        </p:txBody>
      </p:sp>
      <p:sp>
        <p:nvSpPr>
          <p:cNvPr id="31" name="Rectangle 30">
            <a:extLst>
              <a:ext uri="{FF2B5EF4-FFF2-40B4-BE49-F238E27FC236}">
                <a16:creationId xmlns:a16="http://schemas.microsoft.com/office/drawing/2014/main" id="{2A518414-D933-4B1A-B3B0-E6FC6328E98B}"/>
              </a:ext>
            </a:extLst>
          </p:cNvPr>
          <p:cNvSpPr/>
          <p:nvPr/>
        </p:nvSpPr>
        <p:spPr>
          <a:xfrm>
            <a:off x="3252307" y="2692159"/>
            <a:ext cx="2558568" cy="317050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cxnSp>
        <p:nvCxnSpPr>
          <p:cNvPr id="33" name="Elbow Connector 25">
            <a:extLst>
              <a:ext uri="{FF2B5EF4-FFF2-40B4-BE49-F238E27FC236}">
                <a16:creationId xmlns:a16="http://schemas.microsoft.com/office/drawing/2014/main" id="{4446C2AC-47A1-428A-B79C-C5418F875E93}"/>
              </a:ext>
            </a:extLst>
          </p:cNvPr>
          <p:cNvCxnSpPr>
            <a:cxnSpLocks/>
          </p:cNvCxnSpPr>
          <p:nvPr/>
        </p:nvCxnSpPr>
        <p:spPr>
          <a:xfrm rot="16200000" flipV="1">
            <a:off x="4207295" y="2315427"/>
            <a:ext cx="556874" cy="2"/>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0220EB-96E1-443F-9549-2F7E0268AC8C}"/>
              </a:ext>
            </a:extLst>
          </p:cNvPr>
          <p:cNvSpPr/>
          <p:nvPr/>
        </p:nvSpPr>
        <p:spPr>
          <a:xfrm>
            <a:off x="4267741" y="1284636"/>
            <a:ext cx="3483979" cy="752355"/>
          </a:xfrm>
          <a:prstGeom prst="rect">
            <a:avLst/>
          </a:prstGeom>
          <a:solidFill>
            <a:schemeClr val="tx1"/>
          </a:solidFill>
          <a:ln>
            <a:solidFill>
              <a:srgbClr val="003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FACT FINDING</a:t>
            </a:r>
          </a:p>
        </p:txBody>
      </p:sp>
      <p:sp>
        <p:nvSpPr>
          <p:cNvPr id="36" name="Oval 35">
            <a:extLst>
              <a:ext uri="{FF2B5EF4-FFF2-40B4-BE49-F238E27FC236}">
                <a16:creationId xmlns:a16="http://schemas.microsoft.com/office/drawing/2014/main" id="{74FDBE45-802C-4F9D-9269-C69967E00016}"/>
              </a:ext>
            </a:extLst>
          </p:cNvPr>
          <p:cNvSpPr/>
          <p:nvPr/>
        </p:nvSpPr>
        <p:spPr>
          <a:xfrm>
            <a:off x="1445882" y="2417377"/>
            <a:ext cx="385499" cy="385498"/>
          </a:xfrm>
          <a:prstGeom prst="ellipse">
            <a:avLst/>
          </a:prstGeom>
          <a:solidFill>
            <a:schemeClr val="tx1"/>
          </a:solidFill>
          <a:ln>
            <a:solidFill>
              <a:srgbClr val="003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1</a:t>
            </a:r>
          </a:p>
        </p:txBody>
      </p:sp>
      <p:sp>
        <p:nvSpPr>
          <p:cNvPr id="37" name="Oval 36">
            <a:extLst>
              <a:ext uri="{FF2B5EF4-FFF2-40B4-BE49-F238E27FC236}">
                <a16:creationId xmlns:a16="http://schemas.microsoft.com/office/drawing/2014/main" id="{EB1A33F6-2E54-4537-B2C9-8A220C3082D5}"/>
              </a:ext>
            </a:extLst>
          </p:cNvPr>
          <p:cNvSpPr/>
          <p:nvPr/>
        </p:nvSpPr>
        <p:spPr>
          <a:xfrm>
            <a:off x="4300034" y="2448657"/>
            <a:ext cx="385499" cy="385498"/>
          </a:xfrm>
          <a:prstGeom prst="ellipse">
            <a:avLst/>
          </a:prstGeom>
          <a:solidFill>
            <a:schemeClr val="tx1"/>
          </a:solidFill>
          <a:ln>
            <a:solidFill>
              <a:srgbClr val="003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2</a:t>
            </a:r>
          </a:p>
        </p:txBody>
      </p:sp>
      <p:sp>
        <p:nvSpPr>
          <p:cNvPr id="38" name="Oval 37">
            <a:extLst>
              <a:ext uri="{FF2B5EF4-FFF2-40B4-BE49-F238E27FC236}">
                <a16:creationId xmlns:a16="http://schemas.microsoft.com/office/drawing/2014/main" id="{70603B39-7B40-4CF5-A0B4-D98CAB0B2E43}"/>
              </a:ext>
            </a:extLst>
          </p:cNvPr>
          <p:cNvSpPr/>
          <p:nvPr/>
        </p:nvSpPr>
        <p:spPr>
          <a:xfrm>
            <a:off x="10161849" y="2413379"/>
            <a:ext cx="385499" cy="385498"/>
          </a:xfrm>
          <a:prstGeom prst="ellipse">
            <a:avLst/>
          </a:prstGeom>
          <a:solidFill>
            <a:schemeClr val="tx1"/>
          </a:solidFill>
          <a:ln>
            <a:solidFill>
              <a:srgbClr val="00396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Arial"/>
              </a:rPr>
              <a:t>4</a:t>
            </a:r>
            <a:endParaRPr lang="en-US">
              <a:solidFill>
                <a:schemeClr val="bg1"/>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7A123D93-5132-41DC-AA28-6449B50E21A7}"/>
              </a:ext>
            </a:extLst>
          </p:cNvPr>
          <p:cNvSpPr>
            <a:spLocks noGrp="1"/>
          </p:cNvSpPr>
          <p:nvPr>
            <p:ph type="body" sz="quarter" idx="10"/>
          </p:nvPr>
        </p:nvSpPr>
        <p:spPr/>
        <p:txBody>
          <a:bodyPr>
            <a:normAutofit/>
          </a:bodyPr>
          <a:lstStyle/>
          <a:p>
            <a:pPr>
              <a:spcBef>
                <a:spcPct val="0"/>
              </a:spcBef>
            </a:pPr>
            <a:r>
              <a:rPr lang="en-US" sz="3600" dirty="0">
                <a:latin typeface="Metropolis Extra Bold"/>
                <a:ea typeface="+mj-ea"/>
                <a:cs typeface="+mj-cs"/>
              </a:rPr>
              <a:t>Exercise Instructions</a:t>
            </a:r>
          </a:p>
        </p:txBody>
      </p:sp>
      <p:sp>
        <p:nvSpPr>
          <p:cNvPr id="27" name="Text Placeholder 9">
            <a:extLst>
              <a:ext uri="{FF2B5EF4-FFF2-40B4-BE49-F238E27FC236}">
                <a16:creationId xmlns:a16="http://schemas.microsoft.com/office/drawing/2014/main" id="{174B146D-C7E4-4237-A820-87D6817FD93C}"/>
              </a:ext>
            </a:extLst>
          </p:cNvPr>
          <p:cNvSpPr txBox="1">
            <a:spLocks/>
          </p:cNvSpPr>
          <p:nvPr/>
        </p:nvSpPr>
        <p:spPr>
          <a:xfrm>
            <a:off x="3251059" y="2875078"/>
            <a:ext cx="2555125" cy="2611322"/>
          </a:xfrm>
          <a:prstGeom prst="rect">
            <a:avLst/>
          </a:prstGeom>
          <a:ln>
            <a:noFill/>
          </a:ln>
        </p:spPr>
        <p:txBody>
          <a:bodyPr lIns="91440" tIns="45720" rIns="91440" bIns="45720" anchor="t">
            <a:noAutofit/>
          </a:bodyPr>
          <a:lstStyle>
            <a:lvl1pPr marL="0" indent="0" algn="ctr" defTabSz="685800" rtl="0" eaLnBrk="1" latinLnBrk="0" hangingPunct="1">
              <a:lnSpc>
                <a:spcPct val="90000"/>
              </a:lnSpc>
              <a:spcBef>
                <a:spcPts val="750"/>
              </a:spcBef>
              <a:buFont typeface="Arial" panose="020B0604020202020204" pitchFamily="34" charset="0"/>
              <a:buNone/>
              <a:defRPr sz="2000" kern="1200">
                <a:solidFill>
                  <a:srgbClr val="000000"/>
                </a:solidFill>
                <a:latin typeface="Arial" panose="020B0604020202020204" pitchFamily="34" charset="0"/>
                <a:ea typeface="Roboto" panose="02000000000000000000" pitchFamily="2" charset="0"/>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spcAft>
                <a:spcPts val="200"/>
              </a:spcAft>
            </a:pPr>
            <a:r>
              <a:rPr lang="en-US" altLang="en-US" sz="1800" b="1" dirty="0">
                <a:latin typeface="Open Sans Bold"/>
                <a:ea typeface="Open Sans Bold"/>
                <a:cs typeface="Open Sans Bold"/>
              </a:rPr>
              <a:t>RECORD</a:t>
            </a:r>
          </a:p>
          <a:p>
            <a:pPr>
              <a:lnSpc>
                <a:spcPct val="100000"/>
              </a:lnSpc>
              <a:spcBef>
                <a:spcPts val="1200"/>
              </a:spcBef>
              <a:spcAft>
                <a:spcPts val="200"/>
              </a:spcAft>
            </a:pPr>
            <a:r>
              <a:rPr lang="en-US" altLang="en-US" sz="1800" dirty="0">
                <a:latin typeface="Open Sans Light"/>
                <a:ea typeface="Open Sans Light"/>
                <a:cs typeface="Open Sans Light"/>
              </a:rPr>
              <a:t>Record 2-3 ”facts” for each question.</a:t>
            </a:r>
            <a:endParaRPr lang="en-US" sz="1800" dirty="0">
              <a:latin typeface="Open Sans Light"/>
              <a:ea typeface="Open Sans Light"/>
              <a:cs typeface="Open Sans Light"/>
            </a:endParaRPr>
          </a:p>
          <a:p>
            <a:pPr>
              <a:lnSpc>
                <a:spcPct val="100000"/>
              </a:lnSpc>
              <a:spcBef>
                <a:spcPts val="1200"/>
              </a:spcBef>
              <a:spcAft>
                <a:spcPts val="200"/>
              </a:spcAft>
            </a:pPr>
            <a:endParaRPr lang="en-US" alt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ts val="1200"/>
              </a:spcBef>
              <a:spcAft>
                <a:spcPts val="200"/>
              </a:spcAft>
            </a:pPr>
            <a:endParaRPr lang="en-US" alt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ts val="1200"/>
              </a:spcBef>
              <a:spcAft>
                <a:spcPts val="200"/>
              </a:spcAft>
            </a:pPr>
            <a:endParaRPr lang="en-US" alt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ct val="0"/>
              </a:spcBef>
              <a:spcAft>
                <a:spcPts val="1200"/>
              </a:spcAft>
            </a:pPr>
            <a:endParaRPr lang="en-US" altLang="en-US" sz="1800" dirty="0">
              <a:ea typeface="Open Sans Light" panose="020B0306030504020204" pitchFamily="34" charset="0"/>
              <a:cs typeface="Calibri" panose="020F0502020204030204" pitchFamily="34" charset="0"/>
            </a:endParaRPr>
          </a:p>
        </p:txBody>
      </p:sp>
      <p:sp>
        <p:nvSpPr>
          <p:cNvPr id="28" name="Text Placeholder 9">
            <a:extLst>
              <a:ext uri="{FF2B5EF4-FFF2-40B4-BE49-F238E27FC236}">
                <a16:creationId xmlns:a16="http://schemas.microsoft.com/office/drawing/2014/main" id="{4CF096B1-893B-464F-9995-5065B44837CA}"/>
              </a:ext>
            </a:extLst>
          </p:cNvPr>
          <p:cNvSpPr txBox="1">
            <a:spLocks/>
          </p:cNvSpPr>
          <p:nvPr/>
        </p:nvSpPr>
        <p:spPr>
          <a:xfrm>
            <a:off x="8903477" y="2875078"/>
            <a:ext cx="2742362" cy="2855162"/>
          </a:xfrm>
          <a:prstGeom prst="rect">
            <a:avLst/>
          </a:prstGeom>
          <a:ln>
            <a:noFill/>
          </a:ln>
        </p:spPr>
        <p:txBody>
          <a:bodyPr lIns="91440" tIns="45720" rIns="91440" bIns="45720" anchor="t">
            <a:noAutofit/>
          </a:bodyPr>
          <a:lstStyle>
            <a:lvl1pPr marL="0" indent="0" algn="ctr" defTabSz="685800" rtl="0" eaLnBrk="1" latinLnBrk="0" hangingPunct="1">
              <a:lnSpc>
                <a:spcPct val="90000"/>
              </a:lnSpc>
              <a:spcBef>
                <a:spcPts val="750"/>
              </a:spcBef>
              <a:buFont typeface="Arial" panose="020B0604020202020204" pitchFamily="34" charset="0"/>
              <a:buNone/>
              <a:defRPr sz="2000" kern="1200">
                <a:solidFill>
                  <a:srgbClr val="000000"/>
                </a:solidFill>
                <a:latin typeface="Arial" panose="020B0604020202020204" pitchFamily="34" charset="0"/>
                <a:ea typeface="Roboto" panose="02000000000000000000" pitchFamily="2" charset="0"/>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spcAft>
                <a:spcPts val="200"/>
              </a:spcAft>
            </a:pPr>
            <a:r>
              <a:rPr lang="en-US" altLang="en-US" sz="1800" b="1" dirty="0">
                <a:latin typeface="Open Sans Bold"/>
                <a:ea typeface="Open Sans Bold"/>
                <a:cs typeface="Open Sans Bold"/>
              </a:rPr>
              <a:t>SEND</a:t>
            </a:r>
          </a:p>
          <a:p>
            <a:pPr>
              <a:lnSpc>
                <a:spcPct val="100000"/>
              </a:lnSpc>
              <a:spcBef>
                <a:spcPts val="1200"/>
              </a:spcBef>
              <a:spcAft>
                <a:spcPts val="200"/>
              </a:spcAft>
            </a:pPr>
            <a:r>
              <a:rPr lang="en-US" altLang="en-US" sz="1800" dirty="0">
                <a:latin typeface="Open Sans Light"/>
                <a:ea typeface="Open Sans Light"/>
                <a:cs typeface="Open Sans Light"/>
              </a:rPr>
              <a:t>Send a copy via email of your PPT template with your responses to:</a:t>
            </a:r>
          </a:p>
          <a:p>
            <a:pPr>
              <a:lnSpc>
                <a:spcPct val="100000"/>
              </a:lnSpc>
              <a:spcBef>
                <a:spcPts val="1200"/>
              </a:spcBef>
              <a:spcAft>
                <a:spcPts val="200"/>
              </a:spcAft>
            </a:pPr>
            <a:r>
              <a:rPr lang="en-US" altLang="en-US" sz="1200" dirty="0">
                <a:latin typeface="Open Sans Light"/>
                <a:ea typeface="Open Sans Light"/>
                <a:cs typeface="Open Sans Light"/>
                <a:hlinkClick r:id="rId6"/>
              </a:rPr>
              <a:t>Layston@DeliberateInnovation.net</a:t>
            </a:r>
            <a:r>
              <a:rPr lang="en-US" altLang="en-US" sz="1200" dirty="0">
                <a:latin typeface="Open Sans Light"/>
                <a:ea typeface="Open Sans Light"/>
                <a:cs typeface="Open Sans Light"/>
              </a:rPr>
              <a:t> </a:t>
            </a:r>
            <a:endParaRPr lang="en-US" altLang="en-US" sz="1050" dirty="0">
              <a:latin typeface="Open Sans Light"/>
              <a:ea typeface="Open Sans Light"/>
              <a:cs typeface="Open Sans Light"/>
            </a:endParaRPr>
          </a:p>
          <a:p>
            <a:pPr>
              <a:lnSpc>
                <a:spcPct val="100000"/>
              </a:lnSpc>
              <a:spcBef>
                <a:spcPts val="1200"/>
              </a:spcBef>
              <a:spcAft>
                <a:spcPts val="200"/>
              </a:spcAft>
            </a:pPr>
            <a:endParaRPr lang="en-US" alt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ts val="1200"/>
              </a:spcBef>
              <a:spcAft>
                <a:spcPts val="200"/>
              </a:spcAft>
            </a:pPr>
            <a:endParaRPr lang="en-US" alt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ct val="0"/>
              </a:spcBef>
              <a:spcAft>
                <a:spcPts val="1200"/>
              </a:spcAft>
            </a:pPr>
            <a:endParaRPr lang="en-US" altLang="en-US" sz="1800" dirty="0">
              <a:ea typeface="FS Albert Thin"/>
              <a:cs typeface="Calibri" panose="020F0502020204030204" pitchFamily="34" charset="0"/>
            </a:endParaRPr>
          </a:p>
        </p:txBody>
      </p:sp>
      <p:sp>
        <p:nvSpPr>
          <p:cNvPr id="6" name="Rectangle 5">
            <a:extLst>
              <a:ext uri="{FF2B5EF4-FFF2-40B4-BE49-F238E27FC236}">
                <a16:creationId xmlns:a16="http://schemas.microsoft.com/office/drawing/2014/main" id="{E1A4F2A4-05C9-30EA-80F5-A48940979348}"/>
              </a:ext>
            </a:extLst>
          </p:cNvPr>
          <p:cNvSpPr/>
          <p:nvPr/>
        </p:nvSpPr>
        <p:spPr>
          <a:xfrm>
            <a:off x="6109807" y="2699214"/>
            <a:ext cx="2558568" cy="317050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7" name="Text Placeholder 9">
            <a:extLst>
              <a:ext uri="{FF2B5EF4-FFF2-40B4-BE49-F238E27FC236}">
                <a16:creationId xmlns:a16="http://schemas.microsoft.com/office/drawing/2014/main" id="{3EF730F8-352B-3A53-9268-EFFC7E460ED5}"/>
              </a:ext>
            </a:extLst>
          </p:cNvPr>
          <p:cNvSpPr txBox="1">
            <a:spLocks/>
          </p:cNvSpPr>
          <p:nvPr/>
        </p:nvSpPr>
        <p:spPr>
          <a:xfrm>
            <a:off x="6081620" y="2875078"/>
            <a:ext cx="2616701" cy="2611322"/>
          </a:xfrm>
          <a:prstGeom prst="rect">
            <a:avLst/>
          </a:prstGeom>
          <a:ln>
            <a:noFill/>
          </a:ln>
        </p:spPr>
        <p:txBody>
          <a:bodyPr lIns="91440" tIns="45720" rIns="91440" bIns="45720" anchor="t">
            <a:noAutofit/>
          </a:bodyPr>
          <a:lstStyle>
            <a:lvl1pPr marL="0" indent="0" algn="ctr" defTabSz="685800" rtl="0" eaLnBrk="1" latinLnBrk="0" hangingPunct="1">
              <a:lnSpc>
                <a:spcPct val="90000"/>
              </a:lnSpc>
              <a:spcBef>
                <a:spcPts val="750"/>
              </a:spcBef>
              <a:buFont typeface="Arial" panose="020B0604020202020204" pitchFamily="34" charset="0"/>
              <a:buNone/>
              <a:defRPr sz="2000" kern="1200">
                <a:solidFill>
                  <a:srgbClr val="000000"/>
                </a:solidFill>
                <a:latin typeface="Arial" panose="020B0604020202020204" pitchFamily="34" charset="0"/>
                <a:ea typeface="Roboto" panose="02000000000000000000" pitchFamily="2" charset="0"/>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2500" kern="1200">
                <a:solidFill>
                  <a:srgbClr val="000000"/>
                </a:solidFill>
                <a:latin typeface="+mn-lt"/>
                <a:ea typeface="Arial" pitchFamily="34" charset="0"/>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spcAft>
                <a:spcPts val="200"/>
              </a:spcAft>
            </a:pPr>
            <a:r>
              <a:rPr lang="en-US" altLang="en-US" sz="1800" b="1" dirty="0">
                <a:latin typeface="Open Sans Bold"/>
                <a:ea typeface="Open Sans Bold"/>
                <a:cs typeface="Open Sans Bold"/>
              </a:rPr>
              <a:t>REPEAT</a:t>
            </a:r>
          </a:p>
          <a:p>
            <a:pPr>
              <a:lnSpc>
                <a:spcPct val="100000"/>
              </a:lnSpc>
              <a:spcBef>
                <a:spcPts val="1200"/>
              </a:spcBef>
              <a:spcAft>
                <a:spcPts val="200"/>
              </a:spcAft>
            </a:pPr>
            <a:r>
              <a:rPr lang="en-US" altLang="en-US" sz="1800" dirty="0">
                <a:latin typeface="Open Sans Light"/>
                <a:ea typeface="Open Sans Light"/>
                <a:cs typeface="Open Sans Light"/>
              </a:rPr>
              <a:t>Repeat steps 1 &amp; 2 for each question.</a:t>
            </a:r>
            <a:endParaRPr lang="en-US" sz="1800" dirty="0"/>
          </a:p>
          <a:p>
            <a:pPr>
              <a:lnSpc>
                <a:spcPct val="100000"/>
              </a:lnSpc>
              <a:spcBef>
                <a:spcPts val="1200"/>
              </a:spcBef>
              <a:spcAft>
                <a:spcPts val="200"/>
              </a:spcAft>
            </a:pPr>
            <a:endParaRPr lang="en-US" alt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ct val="0"/>
              </a:spcBef>
              <a:spcAft>
                <a:spcPts val="1200"/>
              </a:spcAft>
            </a:pPr>
            <a:endParaRPr lang="en-US" altLang="en-US" sz="1800" dirty="0">
              <a:ea typeface="Open Sans Light" panose="020B0306030504020204" pitchFamily="34" charset="0"/>
              <a:cs typeface="Calibri" panose="020F0502020204030204" pitchFamily="34" charset="0"/>
            </a:endParaRPr>
          </a:p>
        </p:txBody>
      </p:sp>
      <p:cxnSp>
        <p:nvCxnSpPr>
          <p:cNvPr id="9" name="Elbow Connector 25">
            <a:extLst>
              <a:ext uri="{FF2B5EF4-FFF2-40B4-BE49-F238E27FC236}">
                <a16:creationId xmlns:a16="http://schemas.microsoft.com/office/drawing/2014/main" id="{89FFEE83-526F-6E48-C8E3-516143D02854}"/>
              </a:ext>
            </a:extLst>
          </p:cNvPr>
          <p:cNvCxnSpPr>
            <a:cxnSpLocks/>
          </p:cNvCxnSpPr>
          <p:nvPr/>
        </p:nvCxnSpPr>
        <p:spPr>
          <a:xfrm rot="16200000" flipV="1">
            <a:off x="7114183" y="2315427"/>
            <a:ext cx="556874" cy="2"/>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0BAF4DC-2AB3-1ABF-B09E-B18C3945BA6E}"/>
              </a:ext>
            </a:extLst>
          </p:cNvPr>
          <p:cNvSpPr/>
          <p:nvPr/>
        </p:nvSpPr>
        <p:spPr>
          <a:xfrm>
            <a:off x="7199867" y="2448657"/>
            <a:ext cx="385499" cy="385498"/>
          </a:xfrm>
          <a:prstGeom prst="ellipse">
            <a:avLst/>
          </a:prstGeom>
          <a:solidFill>
            <a:schemeClr val="tx1"/>
          </a:solidFill>
          <a:ln>
            <a:solidFill>
              <a:srgbClr val="00396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a:cs typeface="Arial"/>
              </a:rPr>
              <a:t>3</a:t>
            </a:r>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40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272B5F8-0D11-497F-8124-FB09B41E1795}"/>
              </a:ext>
            </a:extLst>
          </p:cNvPr>
          <p:cNvGraphicFramePr>
            <a:graphicFrameLocks noGrp="1"/>
          </p:cNvGraphicFramePr>
          <p:nvPr>
            <p:extLst>
              <p:ext uri="{D42A27DB-BD31-4B8C-83A1-F6EECF244321}">
                <p14:modId xmlns:p14="http://schemas.microsoft.com/office/powerpoint/2010/main" val="2260694008"/>
              </p:ext>
            </p:extLst>
          </p:nvPr>
        </p:nvGraphicFramePr>
        <p:xfrm>
          <a:off x="0" y="-51977"/>
          <a:ext cx="12192000" cy="68945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451356542"/>
                    </a:ext>
                  </a:extLst>
                </a:gridCol>
                <a:gridCol w="6096000">
                  <a:extLst>
                    <a:ext uri="{9D8B030D-6E8A-4147-A177-3AD203B41FA5}">
                      <a16:colId xmlns:a16="http://schemas.microsoft.com/office/drawing/2014/main" val="1556182499"/>
                    </a:ext>
                  </a:extLst>
                </a:gridCol>
              </a:tblGrid>
              <a:tr h="425007">
                <a:tc>
                  <a:txBody>
                    <a:bodyPr/>
                    <a:lstStyle/>
                    <a:p>
                      <a:pPr marL="0" marR="0" lvl="0" indent="0" algn="l" rtl="0" eaLnBrk="1" fontAlgn="auto" latinLnBrk="0" hangingPunct="1">
                        <a:lnSpc>
                          <a:spcPct val="100000"/>
                        </a:lnSpc>
                        <a:spcBef>
                          <a:spcPts val="0"/>
                        </a:spcBef>
                        <a:spcAft>
                          <a:spcPts val="0"/>
                        </a:spcAft>
                        <a:buClrTx/>
                        <a:buSzTx/>
                        <a:buFontTx/>
                        <a:buNone/>
                      </a:pPr>
                      <a:r>
                        <a:rPr lang="en-US" b="1" dirty="0">
                          <a:latin typeface="+mj-lt"/>
                          <a:ea typeface="Open Sans Light"/>
                          <a:cs typeface="Open Sans Light"/>
                        </a:rPr>
                        <a:t>Why is it important to tackle this challenge now? </a:t>
                      </a:r>
                      <a:endParaRPr lang="en-US" b="1">
                        <a:latin typeface="+mj-lt"/>
                        <a:ea typeface="Open Sans Light" panose="020B0306030504020204" pitchFamily="34" charset="0"/>
                        <a:cs typeface="Open Sans Light" panose="020B0306030504020204" pitchFamily="34" charset="0"/>
                      </a:endParaRPr>
                    </a:p>
                  </a:txBody>
                  <a:tcPr anchor="ctr">
                    <a:solidFill>
                      <a:schemeClr val="tx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lt1"/>
                          </a:solidFill>
                          <a:latin typeface="+mj-lt"/>
                          <a:ea typeface="Open Sans Light"/>
                          <a:cs typeface="Open Sans Light"/>
                        </a:rPr>
                        <a:t>What has been tried before?</a:t>
                      </a:r>
                    </a:p>
                  </a:txBody>
                  <a:tcPr anchor="ctr">
                    <a:solidFill>
                      <a:schemeClr val="tx1"/>
                    </a:solidFill>
                  </a:tcPr>
                </a:tc>
                <a:extLst>
                  <a:ext uri="{0D108BD9-81ED-4DB2-BD59-A6C34878D82A}">
                    <a16:rowId xmlns:a16="http://schemas.microsoft.com/office/drawing/2014/main" val="2742688583"/>
                  </a:ext>
                </a:extLst>
              </a:tr>
              <a:tr h="3036093">
                <a:tc>
                  <a:txBody>
                    <a:bodyPr/>
                    <a:lstStyle/>
                    <a:p>
                      <a:endParaRPr lang="en-US" dirty="0"/>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958275515"/>
                  </a:ext>
                </a:extLst>
              </a:tr>
              <a:tr h="555625">
                <a:tc>
                  <a:txBody>
                    <a:bodyPr/>
                    <a:lstStyle/>
                    <a:p>
                      <a:pPr marL="0" marR="0" lvl="0" indent="0" algn="l">
                        <a:lnSpc>
                          <a:spcPct val="100000"/>
                        </a:lnSpc>
                        <a:spcBef>
                          <a:spcPts val="0"/>
                        </a:spcBef>
                        <a:spcAft>
                          <a:spcPts val="0"/>
                        </a:spcAft>
                        <a:buNone/>
                      </a:pPr>
                      <a:r>
                        <a:rPr lang="en-US" sz="1350" b="1" i="0" u="none" strike="noStrike" kern="1200" noProof="0" dirty="0">
                          <a:solidFill>
                            <a:schemeClr val="bg1"/>
                          </a:solidFill>
                        </a:rPr>
                        <a:t>What's one thing that is stopping us from integrating Artificial Intelligence into our communications and daily work? </a:t>
                      </a:r>
                      <a:endParaRPr lang="en-US" b="1">
                        <a:solidFill>
                          <a:schemeClr val="bg1"/>
                        </a:solidFill>
                      </a:endParaRPr>
                    </a:p>
                  </a:txBody>
                  <a:tcPr anchor="ctr">
                    <a:solidFill>
                      <a:schemeClr val="tx1"/>
                    </a:solidFill>
                  </a:tcPr>
                </a:tc>
                <a:tc>
                  <a:txBody>
                    <a:bodyPr/>
                    <a:lstStyle/>
                    <a:p>
                      <a:pPr marL="0" marR="0" lvl="0" indent="0" algn="l" rtl="0" eaLnBrk="1" fontAlgn="auto" latinLnBrk="0" hangingPunct="1">
                        <a:lnSpc>
                          <a:spcPct val="100000"/>
                        </a:lnSpc>
                        <a:spcBef>
                          <a:spcPts val="200"/>
                        </a:spcBef>
                        <a:spcAft>
                          <a:spcPts val="200"/>
                        </a:spcAft>
                        <a:buClrTx/>
                        <a:buSzTx/>
                        <a:buFont typeface="Arial" panose="020B0604020202020204" pitchFamily="34" charset="0"/>
                        <a:buNone/>
                      </a:pPr>
                      <a:r>
                        <a:rPr lang="en-US" sz="1350" b="1" kern="1200" noProof="0" dirty="0">
                          <a:solidFill>
                            <a:schemeClr val="lt1"/>
                          </a:solidFill>
                          <a:latin typeface="+mj-lt"/>
                          <a:ea typeface="Open Sans Light"/>
                          <a:cs typeface="Open Sans Light"/>
                        </a:rPr>
                        <a:t>Who might be able to help/enable our efforts?  </a:t>
                      </a:r>
                      <a:endParaRPr lang="en-US" sz="1350" b="1" kern="1200" noProof="0">
                        <a:solidFill>
                          <a:schemeClr val="lt1"/>
                        </a:solidFill>
                        <a:latin typeface="+mj-lt"/>
                        <a:ea typeface="Open Sans Light" panose="020B0306030504020204" pitchFamily="34" charset="0"/>
                        <a:cs typeface="Open Sans Light" panose="020B0306030504020204" pitchFamily="34" charset="0"/>
                      </a:endParaRPr>
                    </a:p>
                    <a:p>
                      <a:pPr marL="0" marR="0" lvl="0" indent="0" algn="l" rtl="0" eaLnBrk="1" fontAlgn="auto" latinLnBrk="0" hangingPunct="1">
                        <a:lnSpc>
                          <a:spcPct val="100000"/>
                        </a:lnSpc>
                        <a:spcBef>
                          <a:spcPts val="200"/>
                        </a:spcBef>
                        <a:spcAft>
                          <a:spcPts val="200"/>
                        </a:spcAft>
                        <a:buClrTx/>
                        <a:buSzTx/>
                        <a:buFont typeface="Arial" panose="020B0604020202020204" pitchFamily="34" charset="0"/>
                        <a:buNone/>
                      </a:pPr>
                      <a:r>
                        <a:rPr lang="en-US" sz="1350" b="1" kern="1200" noProof="0" dirty="0">
                          <a:solidFill>
                            <a:schemeClr val="lt1"/>
                          </a:solidFill>
                          <a:latin typeface="+mj-lt"/>
                          <a:ea typeface="Open Sans Light"/>
                          <a:cs typeface="Open Sans Light"/>
                        </a:rPr>
                        <a:t>Who might be a derailer? </a:t>
                      </a:r>
                      <a:endParaRPr lang="en-US"/>
                    </a:p>
                  </a:txBody>
                  <a:tcPr anchor="ctr">
                    <a:solidFill>
                      <a:schemeClr val="tx1"/>
                    </a:solidFill>
                  </a:tcPr>
                </a:tc>
                <a:extLst>
                  <a:ext uri="{0D108BD9-81ED-4DB2-BD59-A6C34878D82A}">
                    <a16:rowId xmlns:a16="http://schemas.microsoft.com/office/drawing/2014/main" val="3333826324"/>
                  </a:ext>
                </a:extLst>
              </a:tr>
              <a:tr h="2877835">
                <a:tc>
                  <a:txBody>
                    <a:bodyPr/>
                    <a:lstStyle/>
                    <a:p>
                      <a:endParaRPr lang="en-US"/>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340414779"/>
                  </a:ext>
                </a:extLst>
              </a:tr>
            </a:tbl>
          </a:graphicData>
        </a:graphic>
      </p:graphicFrame>
      <p:sp>
        <p:nvSpPr>
          <p:cNvPr id="3" name="TextBox 2">
            <a:extLst>
              <a:ext uri="{FF2B5EF4-FFF2-40B4-BE49-F238E27FC236}">
                <a16:creationId xmlns:a16="http://schemas.microsoft.com/office/drawing/2014/main" id="{9EEE1E37-424F-5D29-826A-51A8EFDAB3FE}"/>
              </a:ext>
            </a:extLst>
          </p:cNvPr>
          <p:cNvSpPr txBox="1"/>
          <p:nvPr/>
        </p:nvSpPr>
        <p:spPr>
          <a:xfrm>
            <a:off x="162768" y="560648"/>
            <a:ext cx="52208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cs typeface="Arial"/>
              </a:rPr>
              <a:t>Type your answers </a:t>
            </a:r>
          </a:p>
        </p:txBody>
      </p:sp>
      <p:sp>
        <p:nvSpPr>
          <p:cNvPr id="2" name="TextBox 1">
            <a:extLst>
              <a:ext uri="{FF2B5EF4-FFF2-40B4-BE49-F238E27FC236}">
                <a16:creationId xmlns:a16="http://schemas.microsoft.com/office/drawing/2014/main" id="{72B2DB1B-02E3-22A5-9A1B-A7608EECE5AA}"/>
              </a:ext>
            </a:extLst>
          </p:cNvPr>
          <p:cNvSpPr txBox="1"/>
          <p:nvPr/>
        </p:nvSpPr>
        <p:spPr>
          <a:xfrm>
            <a:off x="162768" y="4237084"/>
            <a:ext cx="52208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cs typeface="Arial"/>
              </a:rPr>
              <a:t>Type your answers </a:t>
            </a:r>
          </a:p>
        </p:txBody>
      </p:sp>
      <p:sp>
        <p:nvSpPr>
          <p:cNvPr id="7" name="TextBox 6">
            <a:extLst>
              <a:ext uri="{FF2B5EF4-FFF2-40B4-BE49-F238E27FC236}">
                <a16:creationId xmlns:a16="http://schemas.microsoft.com/office/drawing/2014/main" id="{C129FD37-6B89-4CCB-D8C7-32646ED69491}"/>
              </a:ext>
            </a:extLst>
          </p:cNvPr>
          <p:cNvSpPr txBox="1"/>
          <p:nvPr/>
        </p:nvSpPr>
        <p:spPr>
          <a:xfrm>
            <a:off x="6387195" y="560648"/>
            <a:ext cx="52208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cs typeface="Arial"/>
              </a:rPr>
              <a:t>Type your answers </a:t>
            </a:r>
          </a:p>
        </p:txBody>
      </p:sp>
      <p:sp>
        <p:nvSpPr>
          <p:cNvPr id="9" name="TextBox 8">
            <a:extLst>
              <a:ext uri="{FF2B5EF4-FFF2-40B4-BE49-F238E27FC236}">
                <a16:creationId xmlns:a16="http://schemas.microsoft.com/office/drawing/2014/main" id="{9A3FBEAA-1BE2-0CE7-FD6C-015F9FF1DE9C}"/>
              </a:ext>
            </a:extLst>
          </p:cNvPr>
          <p:cNvSpPr txBox="1"/>
          <p:nvPr/>
        </p:nvSpPr>
        <p:spPr>
          <a:xfrm>
            <a:off x="6387195" y="4237084"/>
            <a:ext cx="52208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cs typeface="Arial"/>
              </a:rPr>
              <a:t>Type your answers </a:t>
            </a:r>
          </a:p>
        </p:txBody>
      </p:sp>
    </p:spTree>
    <p:extLst>
      <p:ext uri="{BB962C8B-B14F-4D97-AF65-F5344CB8AC3E}">
        <p14:creationId xmlns:p14="http://schemas.microsoft.com/office/powerpoint/2010/main" val="39257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x6_aPOcxHHweyyvMp1Oh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DhdDl7FcHeta7XjSAfM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DhdDl7FcHeta7XjSAfMV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0yeANkRhFziG8Q8fsYMR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cavbEJ2x9M_O.S4thL4q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hN.UMsmg3JKWmJTpH2eF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UwOdM4ozKpEJ4qraM2U3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hN.UMsmg3JKWmJTpH2eF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fYWtRmWOO3hcbPv2tx.O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4qcMjfPllnQZvoe46DQu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hN.UMsmg3JKWmJTpH2eF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1j3Duu2hIWNy3yxcqMMJ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pi4y_GBBNQxyjPxG1fs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qcMjfPllnQZvoe46DQu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0yeANkRhFziG8Q8fsYM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T-PfizerMaster-Day2" id="{ECEB5226-4D97-5944-8D20-6AA132B07BF4}" vid="{7F7CAA61-FB0D-6A44-8931-B09F71B7CF97}"/>
    </a:ext>
  </a:extLst>
</a:theme>
</file>

<file path=ppt/theme/theme3.xml><?xml version="1.0" encoding="utf-8"?>
<a:theme xmlns:a="http://schemas.openxmlformats.org/drawingml/2006/main" name="DI - Slide Master - A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A749BEF259824F9BB9269B95A4409C" ma:contentTypeVersion="19" ma:contentTypeDescription="Create a new document." ma:contentTypeScope="" ma:versionID="ffe69f7777a40ff2f04dc6712ca20628">
  <xsd:schema xmlns:xsd="http://www.w3.org/2001/XMLSchema" xmlns:xs="http://www.w3.org/2001/XMLSchema" xmlns:p="http://schemas.microsoft.com/office/2006/metadata/properties" xmlns:ns2="2b36ebe9-bf01-4926-b0d0-6a276120ca7c" xmlns:ns3="b0cbee1c-bd28-4667-b348-a7b170989d13" targetNamespace="http://schemas.microsoft.com/office/2006/metadata/properties" ma:root="true" ma:fieldsID="b031c46df0d23a309fcd6aec011bf95c" ns2:_="" ns3:_="">
    <xsd:import namespace="2b36ebe9-bf01-4926-b0d0-6a276120ca7c"/>
    <xsd:import namespace="b0cbee1c-bd28-4667-b348-a7b170989d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Presentation_x0020_Tags" minOccurs="0"/>
                <xsd:element ref="ns2:Presentation_x0020_Tags_x003a_Tag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36ebe9-bf01-4926-b0d0-6a276120ca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Presentation_x0020_Tags" ma:index="19" nillable="true" ma:displayName="Presentation Tags" ma:list="{2b36ebe9-bf01-4926-b0d0-6a276120ca7c}" ma:internalName="Presentation_x0020_Tags" ma:showField="MediaServiceAutoTags">
      <xsd:complexType>
        <xsd:complexContent>
          <xsd:extension base="dms:MultiChoiceLookup">
            <xsd:sequence>
              <xsd:element name="Value" type="dms:Lookup" maxOccurs="unbounded" minOccurs="0" nillable="true"/>
            </xsd:sequence>
          </xsd:extension>
        </xsd:complexContent>
      </xsd:complexType>
    </xsd:element>
    <xsd:element name="Presentation_x0020_Tags_x003a_Tags" ma:index="20" nillable="true" ma:displayName="Presentation Tags:Tags" ma:list="{2b36ebe9-bf01-4926-b0d0-6a276120ca7c}" ma:internalName="Presentation_x0020_Tags_x003a_Tags" ma:readOnly="true" ma:showField="MediaServiceAutoTags" ma:web="b0cbee1c-bd28-4667-b348-a7b170989d13">
      <xsd:complexType>
        <xsd:complexContent>
          <xsd:extension base="dms:MultiChoiceLookup">
            <xsd:sequence>
              <xsd:element name="Value" type="dms:Lookup" maxOccurs="unbounded" minOccurs="0"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f5cf2cd-d711-4122-bb96-6b44aa2cb4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cbee1c-bd28-4667-b348-a7b170989d1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d15255e-3b04-4352-b43e-9f68a334a0b2}" ma:internalName="TaxCatchAll" ma:showField="CatchAllData" ma:web="b0cbee1c-bd28-4667-b348-a7b170989d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36ebe9-bf01-4926-b0d0-6a276120ca7c">
      <Terms xmlns="http://schemas.microsoft.com/office/infopath/2007/PartnerControls"/>
    </lcf76f155ced4ddcb4097134ff3c332f>
    <Presentation_x0020_Tags xmlns="2b36ebe9-bf01-4926-b0d0-6a276120ca7c" xsi:nil="true"/>
    <TaxCatchAll xmlns="b0cbee1c-bd28-4667-b348-a7b170989d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11C47-1B89-44AB-94A2-E5E9FFB72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36ebe9-bf01-4926-b0d0-6a276120ca7c"/>
    <ds:schemaRef ds:uri="b0cbee1c-bd28-4667-b348-a7b170989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F2E187-29D8-41F5-96B1-DA1F63A34DFC}">
  <ds:schemaRefs>
    <ds:schemaRef ds:uri="http://purl.org/dc/elements/1.1/"/>
    <ds:schemaRef ds:uri="http://purl.org/dc/terms/"/>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b0cbee1c-bd28-4667-b348-a7b170989d13"/>
    <ds:schemaRef ds:uri="2b36ebe9-bf01-4926-b0d0-6a276120ca7c"/>
  </ds:schemaRefs>
</ds:datastoreItem>
</file>

<file path=customXml/itemProps3.xml><?xml version="1.0" encoding="utf-8"?>
<ds:datastoreItem xmlns:ds="http://schemas.openxmlformats.org/officeDocument/2006/customXml" ds:itemID="{E3A464A6-E3B4-48E0-A25E-0991B78FA6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493</Words>
  <Application>Microsoft Macintosh PowerPoint</Application>
  <PresentationFormat>Widescreen</PresentationFormat>
  <Paragraphs>78</Paragraphs>
  <Slides>7</Slides>
  <Notes>5</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7</vt:i4>
      </vt:variant>
    </vt:vector>
  </HeadingPairs>
  <TitlesOfParts>
    <vt:vector size="22" baseType="lpstr">
      <vt:lpstr>Arial</vt:lpstr>
      <vt:lpstr>Arial Black</vt:lpstr>
      <vt:lpstr>Calibri</vt:lpstr>
      <vt:lpstr>Calibri Light</vt:lpstr>
      <vt:lpstr>GT Walsheim</vt:lpstr>
      <vt:lpstr>Metropolis Extra Bold</vt:lpstr>
      <vt:lpstr>Open Sans</vt:lpstr>
      <vt:lpstr>Open Sans Bold</vt:lpstr>
      <vt:lpstr>Open Sans Extrabold</vt:lpstr>
      <vt:lpstr>Open Sans Light</vt:lpstr>
      <vt:lpstr>Open Sans SemiBold</vt:lpstr>
      <vt:lpstr>office theme</vt:lpstr>
      <vt:lpstr>1_Office Theme</vt:lpstr>
      <vt:lpstr>DI - Slide Master - AC</vt:lpstr>
      <vt:lpstr>think-cell Slide</vt:lpstr>
      <vt:lpstr>PowerPoint Presentation</vt:lpstr>
      <vt:lpstr>In this document...</vt:lpstr>
      <vt:lpstr>PowerPoint Presentation</vt:lpstr>
      <vt:lpstr>Fact Finding </vt:lpstr>
      <vt:lpstr>What Makes a Good Fact?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John Klick</cp:lastModifiedBy>
  <cp:revision>61</cp:revision>
  <dcterms:created xsi:type="dcterms:W3CDTF">2023-08-01T17:31:40Z</dcterms:created>
  <dcterms:modified xsi:type="dcterms:W3CDTF">2023-09-05T17:56:16Z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0x01010030A749BEF259824F9BB9269B95A4409C</vt:lpwstr>
  </property>
  <property fmtid="{D5CDD505-2E9C-101B-9397-08002B2CF9AE}" pid="3" name="MediaServiceImageTags">
    <vt:lpwstr/>
  </property>
</Properties>
</file>